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81" r:id="rId3"/>
    <p:sldMasterId id="2147483700" r:id="rId4"/>
    <p:sldMasterId id="2147483717" r:id="rId5"/>
  </p:sldMasterIdLst>
  <p:notesMasterIdLst>
    <p:notesMasterId r:id="rId17"/>
  </p:notesMasterIdLst>
  <p:sldIdLst>
    <p:sldId id="675" r:id="rId6"/>
    <p:sldId id="666" r:id="rId7"/>
    <p:sldId id="668" r:id="rId8"/>
    <p:sldId id="672" r:id="rId9"/>
    <p:sldId id="669" r:id="rId10"/>
    <p:sldId id="681" r:id="rId11"/>
    <p:sldId id="682" r:id="rId12"/>
    <p:sldId id="670" r:id="rId13"/>
    <p:sldId id="679" r:id="rId14"/>
    <p:sldId id="671" r:id="rId15"/>
    <p:sldId id="6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ABAB"/>
    <a:srgbClr val="252323"/>
    <a:srgbClr val="4CC7C4"/>
    <a:srgbClr val="536176"/>
    <a:srgbClr val="074D67"/>
    <a:srgbClr val="009898"/>
    <a:srgbClr val="1664C0"/>
    <a:srgbClr val="1D99F3"/>
    <a:srgbClr val="22BAA1"/>
    <a:srgbClr val="E258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5" autoAdjust="0"/>
    <p:restoredTop sz="94265" autoAdjust="0"/>
  </p:normalViewPr>
  <p:slideViewPr>
    <p:cSldViewPr snapToGrid="0">
      <p:cViewPr varScale="1">
        <p:scale>
          <a:sx n="75" d="100"/>
          <a:sy n="75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39015-9C42-428C-A755-DEF419C46D99}" type="datetimeFigureOut">
              <a:rPr lang="en-US" smtClean="0"/>
              <a:t>08/11/20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75D26-2C1E-448D-B6D3-677F4C0B0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30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Lato Light" panose="020F0502020204030203" pitchFamily="34" charset="0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9pPr>
          </a:lstStyle>
          <a:p>
            <a:pPr marL="0" marR="0" lvl="0" indent="0" algn="r" defTabSz="1827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D35B3C-CA7F-4968-B018-A6AF28FAAF6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18272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65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97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4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14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305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1203541" y="2227764"/>
            <a:ext cx="1741009" cy="1741009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5299561" y="2227763"/>
            <a:ext cx="1741009" cy="1741009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/>
          </p:nvPr>
        </p:nvSpPr>
        <p:spPr>
          <a:xfrm>
            <a:off x="9442002" y="2227763"/>
            <a:ext cx="1741009" cy="1741009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999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08/11/20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7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48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47869" y="1326357"/>
            <a:ext cx="2991629" cy="4636294"/>
          </a:xfrm>
        </p:spPr>
      </p:sp>
    </p:spTree>
    <p:extLst>
      <p:ext uri="{BB962C8B-B14F-4D97-AF65-F5344CB8AC3E}">
        <p14:creationId xmlns:p14="http://schemas.microsoft.com/office/powerpoint/2010/main" val="123242449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216454" cy="68580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4680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5176" cy="6858000"/>
          </a:xfrm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57226" y="2062571"/>
            <a:ext cx="2734995" cy="2732859"/>
          </a:xfrm>
          <a:custGeom>
            <a:avLst/>
            <a:gdLst>
              <a:gd name="connsiteX0" fmla="*/ 2732859 w 5465718"/>
              <a:gd name="connsiteY0" fmla="*/ 0 h 5465718"/>
              <a:gd name="connsiteX1" fmla="*/ 5465718 w 5465718"/>
              <a:gd name="connsiteY1" fmla="*/ 2732859 h 5465718"/>
              <a:gd name="connsiteX2" fmla="*/ 2732859 w 5465718"/>
              <a:gd name="connsiteY2" fmla="*/ 5465718 h 5465718"/>
              <a:gd name="connsiteX3" fmla="*/ 0 w 5465718"/>
              <a:gd name="connsiteY3" fmla="*/ 2732859 h 5465718"/>
              <a:gd name="connsiteX4" fmla="*/ 2732859 w 5465718"/>
              <a:gd name="connsiteY4" fmla="*/ 0 h 5465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5718" h="5465718">
                <a:moveTo>
                  <a:pt x="2732859" y="0"/>
                </a:moveTo>
                <a:cubicBezTo>
                  <a:pt x="4242175" y="0"/>
                  <a:pt x="5465718" y="1223543"/>
                  <a:pt x="5465718" y="2732859"/>
                </a:cubicBezTo>
                <a:cubicBezTo>
                  <a:pt x="5465718" y="4242175"/>
                  <a:pt x="4242175" y="5465718"/>
                  <a:pt x="2732859" y="5465718"/>
                </a:cubicBezTo>
                <a:cubicBezTo>
                  <a:pt x="1223543" y="5465718"/>
                  <a:pt x="0" y="4242175"/>
                  <a:pt x="0" y="2732859"/>
                </a:cubicBezTo>
                <a:cubicBezTo>
                  <a:pt x="0" y="1223543"/>
                  <a:pt x="1223543" y="0"/>
                  <a:pt x="2732859" y="0"/>
                </a:cubicBez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25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6082503" cy="68580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63260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335581" y="400050"/>
            <a:ext cx="5649990" cy="5848350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3483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589487" y="1310932"/>
            <a:ext cx="2421040" cy="2420410"/>
          </a:xfrm>
          <a:prstGeom prst="diamond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1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3433584" y="1310932"/>
            <a:ext cx="2421040" cy="2420410"/>
          </a:xfrm>
          <a:prstGeom prst="diamond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6277682" y="1310932"/>
            <a:ext cx="2421040" cy="2420410"/>
          </a:xfrm>
          <a:prstGeom prst="diamond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9121779" y="1310932"/>
            <a:ext cx="2421040" cy="2420410"/>
          </a:xfrm>
          <a:prstGeom prst="diamond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7135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1580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1148761" y="1264000"/>
            <a:ext cx="1371957" cy="1371600"/>
          </a:xfrm>
          <a:prstGeom prst="ellipse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4044668" y="1264000"/>
            <a:ext cx="1371957" cy="1371600"/>
          </a:xfrm>
          <a:prstGeom prst="ellipse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6872943" y="1264000"/>
            <a:ext cx="1371957" cy="1371600"/>
          </a:xfrm>
          <a:prstGeom prst="ellipse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9688271" y="1264000"/>
            <a:ext cx="1371957" cy="1371600"/>
          </a:xfrm>
          <a:prstGeom prst="ellipse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7"/>
          </p:nvPr>
        </p:nvSpPr>
        <p:spPr>
          <a:xfrm>
            <a:off x="1148761" y="3784294"/>
            <a:ext cx="1371957" cy="1371600"/>
          </a:xfrm>
          <a:prstGeom prst="ellipse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4044668" y="3784294"/>
            <a:ext cx="1371957" cy="1371600"/>
          </a:xfrm>
          <a:prstGeom prst="ellipse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6872943" y="3784294"/>
            <a:ext cx="1371957" cy="1371600"/>
          </a:xfrm>
          <a:prstGeom prst="ellipse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9688271" y="3784294"/>
            <a:ext cx="1371957" cy="1371600"/>
          </a:xfrm>
          <a:prstGeom prst="ellipse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3072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210292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2"/>
          </p:nvPr>
        </p:nvSpPr>
        <p:spPr>
          <a:xfrm>
            <a:off x="609759" y="8333582"/>
            <a:ext cx="2844747" cy="365125"/>
          </a:xfrm>
          <a:prstGeom prst="rect">
            <a:avLst/>
          </a:prstGeom>
        </p:spPr>
        <p:txBody>
          <a:bodyPr lIns="243797" tIns="121899" rIns="243797" bIns="121899"/>
          <a:lstStyle>
            <a:lvl1pPr defTabSz="914217" eaLnBrk="1" fontAlgn="auto" hangingPunct="1">
              <a:spcBef>
                <a:spcPts val="0"/>
              </a:spcBef>
              <a:spcAft>
                <a:spcPts val="0"/>
              </a:spcAft>
              <a:defRPr dirty="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www.bestppt.com</a:t>
            </a:r>
          </a:p>
        </p:txBody>
      </p:sp>
    </p:spTree>
    <p:extLst>
      <p:ext uri="{BB962C8B-B14F-4D97-AF65-F5344CB8AC3E}">
        <p14:creationId xmlns:p14="http://schemas.microsoft.com/office/powerpoint/2010/main" val="182311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acBook 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740527" y="1749778"/>
            <a:ext cx="4643899" cy="292652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855376" y="3143439"/>
            <a:ext cx="2166413" cy="136524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955957" y="3129328"/>
            <a:ext cx="2166413" cy="136524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61471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our Clients are Sa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1347245" y="1816528"/>
            <a:ext cx="1111152" cy="111086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6511771" y="1816528"/>
            <a:ext cx="1111152" cy="111086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1347245" y="3758383"/>
            <a:ext cx="1111152" cy="111086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6511771" y="3758383"/>
            <a:ext cx="1111152" cy="111086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39273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4675083" y="1872936"/>
            <a:ext cx="4882903" cy="3650750"/>
          </a:xfrm>
          <a:solidFill>
            <a:schemeClr val="bg1">
              <a:lumMod val="95000"/>
            </a:schemeClr>
          </a:solidFill>
          <a:effectLst/>
        </p:spPr>
        <p:txBody>
          <a:bodyPr rtlCol="0">
            <a:normAutofit/>
          </a:bodyPr>
          <a:lstStyle>
            <a:lvl1pPr marL="0" indent="0">
              <a:buNone/>
              <a:defRPr sz="18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9555605" y="2039643"/>
            <a:ext cx="1834799" cy="3256120"/>
          </a:xfrm>
          <a:solidFill>
            <a:schemeClr val="bg1">
              <a:lumMod val="95000"/>
            </a:schemeClr>
          </a:solidFill>
          <a:effectLst/>
        </p:spPr>
        <p:txBody>
          <a:bodyPr rtlCol="0">
            <a:normAutofit/>
          </a:bodyPr>
          <a:lstStyle>
            <a:lvl1pPr marL="0" indent="0">
              <a:buNone/>
              <a:defRPr sz="18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8708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073069" y="1194055"/>
            <a:ext cx="3899846" cy="5109782"/>
          </a:xfrm>
        </p:spPr>
      </p:sp>
    </p:spTree>
    <p:extLst>
      <p:ext uri="{BB962C8B-B14F-4D97-AF65-F5344CB8AC3E}">
        <p14:creationId xmlns:p14="http://schemas.microsoft.com/office/powerpoint/2010/main" val="31012077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5595089" y="0"/>
            <a:ext cx="6596911" cy="68580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5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85966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1203541" y="2227764"/>
            <a:ext cx="1741009" cy="1741009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5299561" y="2227763"/>
            <a:ext cx="1741009" cy="1741009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/>
          </p:nvPr>
        </p:nvSpPr>
        <p:spPr>
          <a:xfrm>
            <a:off x="9442002" y="2227763"/>
            <a:ext cx="1741009" cy="1741009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999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08/11/20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7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4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1052936" y="2201565"/>
            <a:ext cx="1876838" cy="1876838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6"/>
          </p:nvPr>
        </p:nvSpPr>
        <p:spPr>
          <a:xfrm>
            <a:off x="3782180" y="2201565"/>
            <a:ext cx="1876838" cy="1876838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7"/>
          </p:nvPr>
        </p:nvSpPr>
        <p:spPr>
          <a:xfrm>
            <a:off x="6555102" y="2201567"/>
            <a:ext cx="1870581" cy="1876837"/>
          </a:xfrm>
          <a:custGeom>
            <a:avLst/>
            <a:gdLst>
              <a:gd name="connsiteX0" fmla="*/ 938419 w 1870581"/>
              <a:gd name="connsiteY0" fmla="*/ 0 h 1876837"/>
              <a:gd name="connsiteX1" fmla="*/ 1857773 w 1870581"/>
              <a:gd name="connsiteY1" fmla="*/ 749295 h 1876837"/>
              <a:gd name="connsiteX2" fmla="*/ 1870581 w 1870581"/>
              <a:gd name="connsiteY2" fmla="*/ 833219 h 1876837"/>
              <a:gd name="connsiteX3" fmla="*/ 1870581 w 1870581"/>
              <a:gd name="connsiteY3" fmla="*/ 1043619 h 1876837"/>
              <a:gd name="connsiteX4" fmla="*/ 1857773 w 1870581"/>
              <a:gd name="connsiteY4" fmla="*/ 1127543 h 1876837"/>
              <a:gd name="connsiteX5" fmla="*/ 1034367 w 1870581"/>
              <a:gd name="connsiteY5" fmla="*/ 1871993 h 1876837"/>
              <a:gd name="connsiteX6" fmla="*/ 938439 w 1870581"/>
              <a:gd name="connsiteY6" fmla="*/ 1876837 h 1876837"/>
              <a:gd name="connsiteX7" fmla="*/ 938400 w 1870581"/>
              <a:gd name="connsiteY7" fmla="*/ 1876837 h 1876837"/>
              <a:gd name="connsiteX8" fmla="*/ 842471 w 1870581"/>
              <a:gd name="connsiteY8" fmla="*/ 1871993 h 1876837"/>
              <a:gd name="connsiteX9" fmla="*/ 0 w 1870581"/>
              <a:gd name="connsiteY9" fmla="*/ 938419 h 1876837"/>
              <a:gd name="connsiteX10" fmla="*/ 938419 w 1870581"/>
              <a:gd name="connsiteY10" fmla="*/ 0 h 18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0581" h="1876837">
                <a:moveTo>
                  <a:pt x="938419" y="0"/>
                </a:moveTo>
                <a:cubicBezTo>
                  <a:pt x="1391910" y="0"/>
                  <a:pt x="1770269" y="321673"/>
                  <a:pt x="1857773" y="749295"/>
                </a:cubicBezTo>
                <a:lnTo>
                  <a:pt x="1870581" y="833219"/>
                </a:lnTo>
                <a:lnTo>
                  <a:pt x="1870581" y="1043619"/>
                </a:lnTo>
                <a:lnTo>
                  <a:pt x="1857773" y="1127543"/>
                </a:lnTo>
                <a:cubicBezTo>
                  <a:pt x="1776519" y="1524621"/>
                  <a:pt x="1444477" y="1830344"/>
                  <a:pt x="1034367" y="1871993"/>
                </a:cubicBezTo>
                <a:lnTo>
                  <a:pt x="938439" y="1876837"/>
                </a:lnTo>
                <a:lnTo>
                  <a:pt x="938400" y="1876837"/>
                </a:lnTo>
                <a:lnTo>
                  <a:pt x="842471" y="1871993"/>
                </a:lnTo>
                <a:cubicBezTo>
                  <a:pt x="369267" y="1823937"/>
                  <a:pt x="0" y="1424302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9283057" y="2201565"/>
            <a:ext cx="1876837" cy="1876838"/>
          </a:xfrm>
          <a:custGeom>
            <a:avLst/>
            <a:gdLst>
              <a:gd name="connsiteX0" fmla="*/ 938419 w 1876837"/>
              <a:gd name="connsiteY0" fmla="*/ 0 h 1876838"/>
              <a:gd name="connsiteX1" fmla="*/ 1871993 w 1876837"/>
              <a:gd name="connsiteY1" fmla="*/ 842471 h 1876838"/>
              <a:gd name="connsiteX2" fmla="*/ 1876837 w 1876837"/>
              <a:gd name="connsiteY2" fmla="*/ 938399 h 1876838"/>
              <a:gd name="connsiteX3" fmla="*/ 1876837 w 1876837"/>
              <a:gd name="connsiteY3" fmla="*/ 938439 h 1876838"/>
              <a:gd name="connsiteX4" fmla="*/ 1871993 w 1876837"/>
              <a:gd name="connsiteY4" fmla="*/ 1034367 h 1876838"/>
              <a:gd name="connsiteX5" fmla="*/ 938419 w 1876837"/>
              <a:gd name="connsiteY5" fmla="*/ 1876838 h 1876838"/>
              <a:gd name="connsiteX6" fmla="*/ 0 w 1876837"/>
              <a:gd name="connsiteY6" fmla="*/ 938419 h 1876838"/>
              <a:gd name="connsiteX7" fmla="*/ 938419 w 1876837"/>
              <a:gd name="connsiteY7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6837" h="1876838">
                <a:moveTo>
                  <a:pt x="938419" y="0"/>
                </a:moveTo>
                <a:cubicBezTo>
                  <a:pt x="1424302" y="0"/>
                  <a:pt x="1823937" y="369267"/>
                  <a:pt x="1871993" y="842471"/>
                </a:cubicBezTo>
                <a:lnTo>
                  <a:pt x="1876837" y="938399"/>
                </a:lnTo>
                <a:lnTo>
                  <a:pt x="1876837" y="938439"/>
                </a:lnTo>
                <a:lnTo>
                  <a:pt x="1871993" y="1034367"/>
                </a:lnTo>
                <a:cubicBezTo>
                  <a:pt x="1823937" y="1507571"/>
                  <a:pt x="1424302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999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08/11/20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7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8" y="3357713"/>
            <a:ext cx="4600567" cy="32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1502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1212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50873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7072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4702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7CDF6D-E63B-4A20-B935-7F27169038D3}"/>
              </a:ext>
            </a:extLst>
          </p:cNvPr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379968-FE4C-4380-9AD8-FCC2F2902ED8}"/>
              </a:ext>
            </a:extLst>
          </p:cNvPr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D3404-3EA6-420D-8DBC-6D3A595FBFA2}"/>
              </a:ext>
            </a:extLst>
          </p:cNvPr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011AC2-F2FD-44CD-BF51-A2C7AB4FB7F5}"/>
              </a:ext>
            </a:extLst>
          </p:cNvPr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95D01C-5E4D-42EF-81C8-036347FC14D7}"/>
              </a:ext>
            </a:extLst>
          </p:cNvPr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11BA3E48-397A-40E6-82CD-AFA7318A5754}"/>
              </a:ext>
            </a:extLst>
          </p:cNvPr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>
              <a:extLst>
                <a:ext uri="{FF2B5EF4-FFF2-40B4-BE49-F238E27FC236}">
                  <a16:creationId xmlns:a16="http://schemas.microsoft.com/office/drawing/2014/main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6227990C-BB00-45E1-9810-8A586B2334D7}"/>
              </a:ext>
            </a:extLst>
          </p:cNvPr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FC309BA-165E-4651-AC85-AA6CD5F0458E}"/>
              </a:ext>
            </a:extLst>
          </p:cNvPr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4C48116-DF0F-4187-A190-7F66C44BF701}"/>
              </a:ext>
            </a:extLst>
          </p:cNvPr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B88625-BD84-4AC0-8A04-F9D426252DC6}"/>
              </a:ext>
            </a:extLst>
          </p:cNvPr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FDB0D61A-55FF-42B8-B442-7B044B1376C5}"/>
              </a:ext>
            </a:extLst>
          </p:cNvPr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18A1D6DB-506D-44F9-B480-A76B310C3E71}"/>
              </a:ext>
            </a:extLst>
          </p:cNvPr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50F240-F8DE-4A86-B350-32B373D2B6BC}"/>
              </a:ext>
            </a:extLst>
          </p:cNvPr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AE5792-052C-425C-AEBF-0DF8BD95BBA5}"/>
              </a:ext>
            </a:extLst>
          </p:cNvPr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43318-2DB8-4BB3-B9A0-1354FEE4DB4F}"/>
              </a:ext>
            </a:extLst>
          </p:cNvPr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75EAAF5-9297-42F1-BF31-33670B897310}"/>
              </a:ext>
            </a:extLst>
          </p:cNvPr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51BEBA6-51A0-40FD-A445-F1CF56E3FB1A}"/>
              </a:ext>
            </a:extLst>
          </p:cNvPr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929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54362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51350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1424D9-1201-489D-8759-802BEB428968}"/>
              </a:ext>
            </a:extLst>
          </p:cNvPr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3D867-D133-48FC-B3C8-A5F667B90D58}"/>
              </a:ext>
            </a:extLst>
          </p:cNvPr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801351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410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4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689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FF0C7903-447C-47EA-9F0F-27FB0FA66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9174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013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FA8E757-7AA1-46D7-830D-82A7BA139E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01996" y="665147"/>
            <a:ext cx="5714288" cy="5876452"/>
          </a:xfrm>
          <a:custGeom>
            <a:avLst/>
            <a:gdLst>
              <a:gd name="connsiteX0" fmla="*/ 4336617 w 5408405"/>
              <a:gd name="connsiteY0" fmla="*/ 2979311 h 5561888"/>
              <a:gd name="connsiteX1" fmla="*/ 4337062 w 5408405"/>
              <a:gd name="connsiteY1" fmla="*/ 2980996 h 5561888"/>
              <a:gd name="connsiteX2" fmla="*/ 4335592 w 5408405"/>
              <a:gd name="connsiteY2" fmla="*/ 2981017 h 5561888"/>
              <a:gd name="connsiteX3" fmla="*/ 1888921 w 5408405"/>
              <a:gd name="connsiteY3" fmla="*/ 2261506 h 5561888"/>
              <a:gd name="connsiteX4" fmla="*/ 1889365 w 5408405"/>
              <a:gd name="connsiteY4" fmla="*/ 2263191 h 5561888"/>
              <a:gd name="connsiteX5" fmla="*/ 1887895 w 5408405"/>
              <a:gd name="connsiteY5" fmla="*/ 2263212 h 5561888"/>
              <a:gd name="connsiteX6" fmla="*/ 3291650 w 5408405"/>
              <a:gd name="connsiteY6" fmla="*/ 1876983 h 5561888"/>
              <a:gd name="connsiteX7" fmla="*/ 2384076 w 5408405"/>
              <a:gd name="connsiteY7" fmla="*/ 3290419 h 5561888"/>
              <a:gd name="connsiteX8" fmla="*/ 3291650 w 5408405"/>
              <a:gd name="connsiteY8" fmla="*/ 3290419 h 5561888"/>
              <a:gd name="connsiteX9" fmla="*/ 4585316 w 5408405"/>
              <a:gd name="connsiteY9" fmla="*/ 91 h 5561888"/>
              <a:gd name="connsiteX10" fmla="*/ 4597631 w 5408405"/>
              <a:gd name="connsiteY10" fmla="*/ 4688 h 5561888"/>
              <a:gd name="connsiteX11" fmla="*/ 4597631 w 5408405"/>
              <a:gd name="connsiteY11" fmla="*/ 129174 h 5561888"/>
              <a:gd name="connsiteX12" fmla="*/ 4718305 w 5408405"/>
              <a:gd name="connsiteY12" fmla="*/ 117857 h 5561888"/>
              <a:gd name="connsiteX13" fmla="*/ 4838978 w 5408405"/>
              <a:gd name="connsiteY13" fmla="*/ 114085 h 5561888"/>
              <a:gd name="connsiteX14" fmla="*/ 4827665 w 5408405"/>
              <a:gd name="connsiteY14" fmla="*/ 166897 h 5561888"/>
              <a:gd name="connsiteX15" fmla="*/ 4895544 w 5408405"/>
              <a:gd name="connsiteY15" fmla="*/ 246116 h 5561888"/>
              <a:gd name="connsiteX16" fmla="*/ 5001133 w 5408405"/>
              <a:gd name="connsiteY16" fmla="*/ 193303 h 5561888"/>
              <a:gd name="connsiteX17" fmla="*/ 5061469 w 5408405"/>
              <a:gd name="connsiteY17" fmla="*/ 129174 h 5561888"/>
              <a:gd name="connsiteX18" fmla="*/ 5102951 w 5408405"/>
              <a:gd name="connsiteY18" fmla="*/ 136719 h 5561888"/>
              <a:gd name="connsiteX19" fmla="*/ 5110493 w 5408405"/>
              <a:gd name="connsiteY19" fmla="*/ 170670 h 5561888"/>
              <a:gd name="connsiteX20" fmla="*/ 5053927 w 5408405"/>
              <a:gd name="connsiteY20" fmla="*/ 246116 h 5561888"/>
              <a:gd name="connsiteX21" fmla="*/ 4978506 w 5408405"/>
              <a:gd name="connsiteY21" fmla="*/ 295156 h 5561888"/>
              <a:gd name="connsiteX22" fmla="*/ 4959651 w 5408405"/>
              <a:gd name="connsiteY22" fmla="*/ 347968 h 5561888"/>
              <a:gd name="connsiteX23" fmla="*/ 5019988 w 5408405"/>
              <a:gd name="connsiteY23" fmla="*/ 517722 h 5561888"/>
              <a:gd name="connsiteX24" fmla="*/ 5072782 w 5408405"/>
              <a:gd name="connsiteY24" fmla="*/ 562989 h 5561888"/>
              <a:gd name="connsiteX25" fmla="*/ 5151974 w 5408405"/>
              <a:gd name="connsiteY25" fmla="*/ 574306 h 5561888"/>
              <a:gd name="connsiteX26" fmla="*/ 5174600 w 5408405"/>
              <a:gd name="connsiteY26" fmla="*/ 638435 h 5561888"/>
              <a:gd name="connsiteX27" fmla="*/ 5125577 w 5408405"/>
              <a:gd name="connsiteY27" fmla="*/ 706337 h 5561888"/>
              <a:gd name="connsiteX28" fmla="*/ 5084096 w 5408405"/>
              <a:gd name="connsiteY28" fmla="*/ 845912 h 5561888"/>
              <a:gd name="connsiteX29" fmla="*/ 5148203 w 5408405"/>
              <a:gd name="connsiteY29" fmla="*/ 921358 h 5561888"/>
              <a:gd name="connsiteX30" fmla="*/ 5231166 w 5408405"/>
              <a:gd name="connsiteY30" fmla="*/ 943992 h 5561888"/>
              <a:gd name="connsiteX31" fmla="*/ 5174600 w 5408405"/>
              <a:gd name="connsiteY31" fmla="*/ 1008121 h 5561888"/>
              <a:gd name="connsiteX32" fmla="*/ 5261334 w 5408405"/>
              <a:gd name="connsiteY32" fmla="*/ 1045844 h 5561888"/>
              <a:gd name="connsiteX33" fmla="*/ 5393321 w 5408405"/>
              <a:gd name="connsiteY33" fmla="*/ 1102429 h 5561888"/>
              <a:gd name="connsiteX34" fmla="*/ 5408405 w 5408405"/>
              <a:gd name="connsiteY34" fmla="*/ 1109973 h 5561888"/>
              <a:gd name="connsiteX35" fmla="*/ 5351839 w 5408405"/>
              <a:gd name="connsiteY35" fmla="*/ 1140152 h 5561888"/>
              <a:gd name="connsiteX36" fmla="*/ 5351839 w 5408405"/>
              <a:gd name="connsiteY36" fmla="*/ 1155241 h 5561888"/>
              <a:gd name="connsiteX37" fmla="*/ 5325442 w 5408405"/>
              <a:gd name="connsiteY37" fmla="*/ 1396668 h 5561888"/>
              <a:gd name="connsiteX38" fmla="*/ 5332984 w 5408405"/>
              <a:gd name="connsiteY38" fmla="*/ 1453253 h 5561888"/>
              <a:gd name="connsiteX39" fmla="*/ 5317900 w 5408405"/>
              <a:gd name="connsiteY39" fmla="*/ 1494748 h 5561888"/>
              <a:gd name="connsiteX40" fmla="*/ 5272648 w 5408405"/>
              <a:gd name="connsiteY40" fmla="*/ 1494748 h 5561888"/>
              <a:gd name="connsiteX41" fmla="*/ 5204769 w 5408405"/>
              <a:gd name="connsiteY41" fmla="*/ 1509837 h 5561888"/>
              <a:gd name="connsiteX42" fmla="*/ 5185914 w 5408405"/>
              <a:gd name="connsiteY42" fmla="*/ 1566422 h 5561888"/>
              <a:gd name="connsiteX43" fmla="*/ 5076554 w 5408405"/>
              <a:gd name="connsiteY43" fmla="*/ 1713542 h 5561888"/>
              <a:gd name="connsiteX44" fmla="*/ 5050156 w 5408405"/>
              <a:gd name="connsiteY44" fmla="*/ 1721086 h 5561888"/>
              <a:gd name="connsiteX45" fmla="*/ 4899314 w 5408405"/>
              <a:gd name="connsiteY45" fmla="*/ 1721086 h 5561888"/>
              <a:gd name="connsiteX46" fmla="*/ 4929483 w 5408405"/>
              <a:gd name="connsiteY46" fmla="*/ 1845572 h 5561888"/>
              <a:gd name="connsiteX47" fmla="*/ 4842749 w 5408405"/>
              <a:gd name="connsiteY47" fmla="*/ 1777671 h 5561888"/>
              <a:gd name="connsiteX48" fmla="*/ 4706992 w 5408405"/>
              <a:gd name="connsiteY48" fmla="*/ 1743720 h 5561888"/>
              <a:gd name="connsiteX49" fmla="*/ 4642884 w 5408405"/>
              <a:gd name="connsiteY49" fmla="*/ 1853117 h 5561888"/>
              <a:gd name="connsiteX50" fmla="*/ 4548608 w 5408405"/>
              <a:gd name="connsiteY50" fmla="*/ 1909701 h 5561888"/>
              <a:gd name="connsiteX51" fmla="*/ 4484500 w 5408405"/>
              <a:gd name="connsiteY51" fmla="*/ 1932335 h 5561888"/>
              <a:gd name="connsiteX52" fmla="*/ 4378911 w 5408405"/>
              <a:gd name="connsiteY52" fmla="*/ 1996464 h 5561888"/>
              <a:gd name="connsiteX53" fmla="*/ 4344972 w 5408405"/>
              <a:gd name="connsiteY53" fmla="*/ 2026643 h 5561888"/>
              <a:gd name="connsiteX54" fmla="*/ 4360056 w 5408405"/>
              <a:gd name="connsiteY54" fmla="*/ 2120951 h 5561888"/>
              <a:gd name="connsiteX55" fmla="*/ 4356285 w 5408405"/>
              <a:gd name="connsiteY55" fmla="*/ 2249209 h 5561888"/>
              <a:gd name="connsiteX56" fmla="*/ 4311032 w 5408405"/>
              <a:gd name="connsiteY56" fmla="*/ 2249209 h 5561888"/>
              <a:gd name="connsiteX57" fmla="*/ 4311032 w 5408405"/>
              <a:gd name="connsiteY57" fmla="*/ 2166218 h 5561888"/>
              <a:gd name="connsiteX58" fmla="*/ 4307261 w 5408405"/>
              <a:gd name="connsiteY58" fmla="*/ 2102089 h 5561888"/>
              <a:gd name="connsiteX59" fmla="*/ 4293453 w 5408405"/>
              <a:gd name="connsiteY59" fmla="*/ 2062720 h 5561888"/>
              <a:gd name="connsiteX60" fmla="*/ 4293453 w 5408405"/>
              <a:gd name="connsiteY60" fmla="*/ 2298718 h 5561888"/>
              <a:gd name="connsiteX61" fmla="*/ 4314960 w 5408405"/>
              <a:gd name="connsiteY61" fmla="*/ 2298021 h 5561888"/>
              <a:gd name="connsiteX62" fmla="*/ 4334595 w 5408405"/>
              <a:gd name="connsiteY62" fmla="*/ 2281553 h 5561888"/>
              <a:gd name="connsiteX63" fmla="*/ 4344746 w 5408405"/>
              <a:gd name="connsiteY63" fmla="*/ 2279636 h 5561888"/>
              <a:gd name="connsiteX64" fmla="*/ 4402848 w 5408405"/>
              <a:gd name="connsiteY64" fmla="*/ 2284326 h 5561888"/>
              <a:gd name="connsiteX65" fmla="*/ 4473289 w 5408405"/>
              <a:gd name="connsiteY65" fmla="*/ 2321185 h 5561888"/>
              <a:gd name="connsiteX66" fmla="*/ 4499740 w 5408405"/>
              <a:gd name="connsiteY66" fmla="*/ 2331640 h 5561888"/>
              <a:gd name="connsiteX67" fmla="*/ 4524595 w 5408405"/>
              <a:gd name="connsiteY67" fmla="*/ 2359469 h 5561888"/>
              <a:gd name="connsiteX68" fmla="*/ 4544622 w 5408405"/>
              <a:gd name="connsiteY68" fmla="*/ 2383765 h 5561888"/>
              <a:gd name="connsiteX69" fmla="*/ 4554292 w 5408405"/>
              <a:gd name="connsiteY69" fmla="*/ 2392027 h 5561888"/>
              <a:gd name="connsiteX70" fmla="*/ 4560549 w 5408405"/>
              <a:gd name="connsiteY70" fmla="*/ 2467954 h 5561888"/>
              <a:gd name="connsiteX71" fmla="*/ 4547398 w 5408405"/>
              <a:gd name="connsiteY71" fmla="*/ 2521373 h 5561888"/>
              <a:gd name="connsiteX72" fmla="*/ 4555843 w 5408405"/>
              <a:gd name="connsiteY72" fmla="*/ 2579321 h 5561888"/>
              <a:gd name="connsiteX73" fmla="*/ 4566049 w 5408405"/>
              <a:gd name="connsiteY73" fmla="*/ 2582191 h 5561888"/>
              <a:gd name="connsiteX74" fmla="*/ 4643312 w 5408405"/>
              <a:gd name="connsiteY74" fmla="*/ 2587849 h 5561888"/>
              <a:gd name="connsiteX75" fmla="*/ 4657728 w 5408405"/>
              <a:gd name="connsiteY75" fmla="*/ 2592463 h 5561888"/>
              <a:gd name="connsiteX76" fmla="*/ 4692721 w 5408405"/>
              <a:gd name="connsiteY76" fmla="*/ 2617179 h 5561888"/>
              <a:gd name="connsiteX77" fmla="*/ 4736105 w 5408405"/>
              <a:gd name="connsiteY77" fmla="*/ 2642990 h 5561888"/>
              <a:gd name="connsiteX78" fmla="*/ 4750038 w 5408405"/>
              <a:gd name="connsiteY78" fmla="*/ 2657785 h 5561888"/>
              <a:gd name="connsiteX79" fmla="*/ 4796763 w 5408405"/>
              <a:gd name="connsiteY79" fmla="*/ 2766142 h 5561888"/>
              <a:gd name="connsiteX80" fmla="*/ 4795690 w 5408405"/>
              <a:gd name="connsiteY80" fmla="*/ 2776927 h 5561888"/>
              <a:gd name="connsiteX81" fmla="*/ 4777160 w 5408405"/>
              <a:gd name="connsiteY81" fmla="*/ 2831008 h 5561888"/>
              <a:gd name="connsiteX82" fmla="*/ 4766623 w 5408405"/>
              <a:gd name="connsiteY82" fmla="*/ 2851481 h 5561888"/>
              <a:gd name="connsiteX83" fmla="*/ 4746650 w 5408405"/>
              <a:gd name="connsiteY83" fmla="*/ 2884036 h 5561888"/>
              <a:gd name="connsiteX84" fmla="*/ 4744682 w 5408405"/>
              <a:gd name="connsiteY84" fmla="*/ 2921163 h 5561888"/>
              <a:gd name="connsiteX85" fmla="*/ 4739063 w 5408405"/>
              <a:gd name="connsiteY85" fmla="*/ 2933424 h 5561888"/>
              <a:gd name="connsiteX86" fmla="*/ 4725645 w 5408405"/>
              <a:gd name="connsiteY86" fmla="*/ 2930966 h 5561888"/>
              <a:gd name="connsiteX87" fmla="*/ 4716608 w 5408405"/>
              <a:gd name="connsiteY87" fmla="*/ 2925688 h 5561888"/>
              <a:gd name="connsiteX88" fmla="*/ 4702811 w 5408405"/>
              <a:gd name="connsiteY88" fmla="*/ 2922861 h 5561888"/>
              <a:gd name="connsiteX89" fmla="*/ 4700569 w 5408405"/>
              <a:gd name="connsiteY89" fmla="*/ 2936054 h 5561888"/>
              <a:gd name="connsiteX90" fmla="*/ 4679798 w 5408405"/>
              <a:gd name="connsiteY90" fmla="*/ 2951264 h 5561888"/>
              <a:gd name="connsiteX91" fmla="*/ 4668381 w 5408405"/>
              <a:gd name="connsiteY91" fmla="*/ 2947211 h 5561888"/>
              <a:gd name="connsiteX92" fmla="*/ 4653498 w 5408405"/>
              <a:gd name="connsiteY92" fmla="*/ 2953973 h 5561888"/>
              <a:gd name="connsiteX93" fmla="*/ 4659646 w 5408405"/>
              <a:gd name="connsiteY93" fmla="*/ 2968262 h 5561888"/>
              <a:gd name="connsiteX94" fmla="*/ 4669796 w 5408405"/>
              <a:gd name="connsiteY94" fmla="*/ 2976183 h 5561888"/>
              <a:gd name="connsiteX95" fmla="*/ 4576498 w 5408405"/>
              <a:gd name="connsiteY95" fmla="*/ 2977532 h 5561888"/>
              <a:gd name="connsiteX96" fmla="*/ 4575299 w 5408405"/>
              <a:gd name="connsiteY96" fmla="*/ 2971067 h 5561888"/>
              <a:gd name="connsiteX97" fmla="*/ 4558476 w 5408405"/>
              <a:gd name="connsiteY97" fmla="*/ 2965284 h 5561888"/>
              <a:gd name="connsiteX98" fmla="*/ 4542988 w 5408405"/>
              <a:gd name="connsiteY98" fmla="*/ 2971454 h 5561888"/>
              <a:gd name="connsiteX99" fmla="*/ 4521364 w 5408405"/>
              <a:gd name="connsiteY99" fmla="*/ 2964532 h 5561888"/>
              <a:gd name="connsiteX100" fmla="*/ 4451694 w 5408405"/>
              <a:gd name="connsiteY100" fmla="*/ 2942625 h 5561888"/>
              <a:gd name="connsiteX101" fmla="*/ 4436756 w 5408405"/>
              <a:gd name="connsiteY101" fmla="*/ 2944599 h 5561888"/>
              <a:gd name="connsiteX102" fmla="*/ 4440731 w 5408405"/>
              <a:gd name="connsiteY102" fmla="*/ 2926000 h 5561888"/>
              <a:gd name="connsiteX103" fmla="*/ 4442506 w 5408405"/>
              <a:gd name="connsiteY103" fmla="*/ 2924183 h 5561888"/>
              <a:gd name="connsiteX104" fmla="*/ 4433167 w 5408405"/>
              <a:gd name="connsiteY104" fmla="*/ 2892578 h 5561888"/>
              <a:gd name="connsiteX105" fmla="*/ 4405904 w 5408405"/>
              <a:gd name="connsiteY105" fmla="*/ 2863581 h 5561888"/>
              <a:gd name="connsiteX106" fmla="*/ 4376015 w 5408405"/>
              <a:gd name="connsiteY106" fmla="*/ 2814268 h 5561888"/>
              <a:gd name="connsiteX107" fmla="*/ 4373993 w 5408405"/>
              <a:gd name="connsiteY107" fmla="*/ 2794544 h 5561888"/>
              <a:gd name="connsiteX108" fmla="*/ 4366773 w 5408405"/>
              <a:gd name="connsiteY108" fmla="*/ 2738976 h 5561888"/>
              <a:gd name="connsiteX109" fmla="*/ 4375522 w 5408405"/>
              <a:gd name="connsiteY109" fmla="*/ 2719122 h 5561888"/>
              <a:gd name="connsiteX110" fmla="*/ 4416528 w 5408405"/>
              <a:gd name="connsiteY110" fmla="*/ 2642030 h 5561888"/>
              <a:gd name="connsiteX111" fmla="*/ 4403213 w 5408405"/>
              <a:gd name="connsiteY111" fmla="*/ 2629024 h 5561888"/>
              <a:gd name="connsiteX112" fmla="*/ 4386019 w 5408405"/>
              <a:gd name="connsiteY112" fmla="*/ 2642994 h 5561888"/>
              <a:gd name="connsiteX113" fmla="*/ 4382635 w 5408405"/>
              <a:gd name="connsiteY113" fmla="*/ 2660988 h 5561888"/>
              <a:gd name="connsiteX114" fmla="*/ 4373789 w 5408405"/>
              <a:gd name="connsiteY114" fmla="*/ 2672465 h 5561888"/>
              <a:gd name="connsiteX115" fmla="*/ 4364670 w 5408405"/>
              <a:gd name="connsiteY115" fmla="*/ 2660006 h 5561888"/>
              <a:gd name="connsiteX116" fmla="*/ 4365083 w 5408405"/>
              <a:gd name="connsiteY116" fmla="*/ 2643843 h 5561888"/>
              <a:gd name="connsiteX117" fmla="*/ 4349279 w 5408405"/>
              <a:gd name="connsiteY117" fmla="*/ 2622489 h 5561888"/>
              <a:gd name="connsiteX118" fmla="*/ 4336940 w 5408405"/>
              <a:gd name="connsiteY118" fmla="*/ 2642385 h 5561888"/>
              <a:gd name="connsiteX119" fmla="*/ 4334807 w 5408405"/>
              <a:gd name="connsiteY119" fmla="*/ 2665152 h 5561888"/>
              <a:gd name="connsiteX120" fmla="*/ 4315109 w 5408405"/>
              <a:gd name="connsiteY120" fmla="*/ 2669577 h 5561888"/>
              <a:gd name="connsiteX121" fmla="*/ 4293624 w 5408405"/>
              <a:gd name="connsiteY121" fmla="*/ 2622557 h 5561888"/>
              <a:gd name="connsiteX122" fmla="*/ 4293453 w 5408405"/>
              <a:gd name="connsiteY122" fmla="*/ 2622155 h 5561888"/>
              <a:gd name="connsiteX123" fmla="*/ 4293453 w 5408405"/>
              <a:gd name="connsiteY123" fmla="*/ 3290419 h 5561888"/>
              <a:gd name="connsiteX124" fmla="*/ 4819151 w 5408405"/>
              <a:gd name="connsiteY124" fmla="*/ 3290419 h 5561888"/>
              <a:gd name="connsiteX125" fmla="*/ 4618033 w 5408405"/>
              <a:gd name="connsiteY125" fmla="*/ 3783581 h 5561888"/>
              <a:gd name="connsiteX126" fmla="*/ 4631595 w 5408405"/>
              <a:gd name="connsiteY126" fmla="*/ 3794382 h 5561888"/>
              <a:gd name="connsiteX127" fmla="*/ 4653185 w 5408405"/>
              <a:gd name="connsiteY127" fmla="*/ 3834503 h 5561888"/>
              <a:gd name="connsiteX128" fmla="*/ 4695406 w 5408405"/>
              <a:gd name="connsiteY128" fmla="*/ 3937672 h 5561888"/>
              <a:gd name="connsiteX129" fmla="*/ 4749142 w 5408405"/>
              <a:gd name="connsiteY129" fmla="*/ 4037020 h 5561888"/>
              <a:gd name="connsiteX130" fmla="*/ 4833584 w 5408405"/>
              <a:gd name="connsiteY130" fmla="*/ 4121084 h 5561888"/>
              <a:gd name="connsiteX131" fmla="*/ 4833584 w 5408405"/>
              <a:gd name="connsiteY131" fmla="*/ 4258643 h 5561888"/>
              <a:gd name="connsiteX132" fmla="*/ 4787525 w 5408405"/>
              <a:gd name="connsiteY132" fmla="*/ 4312138 h 5561888"/>
              <a:gd name="connsiteX133" fmla="*/ 4703083 w 5408405"/>
              <a:gd name="connsiteY133" fmla="*/ 4365633 h 5561888"/>
              <a:gd name="connsiteX134" fmla="*/ 4603288 w 5408405"/>
              <a:gd name="connsiteY134" fmla="*/ 4380917 h 5561888"/>
              <a:gd name="connsiteX135" fmla="*/ 4488139 w 5408405"/>
              <a:gd name="connsiteY135" fmla="*/ 4273927 h 5561888"/>
              <a:gd name="connsiteX136" fmla="*/ 4465110 w 5408405"/>
              <a:gd name="connsiteY136" fmla="*/ 4231895 h 5561888"/>
              <a:gd name="connsiteX137" fmla="*/ 4463971 w 5408405"/>
              <a:gd name="connsiteY137" fmla="*/ 4193386 h 5561888"/>
              <a:gd name="connsiteX138" fmla="*/ 4454229 w 5408405"/>
              <a:gd name="connsiteY138" fmla="*/ 4178157 h 5561888"/>
              <a:gd name="connsiteX139" fmla="*/ 4293453 w 5408405"/>
              <a:gd name="connsiteY139" fmla="*/ 4178157 h 5561888"/>
              <a:gd name="connsiteX140" fmla="*/ 4293453 w 5408405"/>
              <a:gd name="connsiteY140" fmla="*/ 4857600 h 5561888"/>
              <a:gd name="connsiteX141" fmla="*/ 3291650 w 5408405"/>
              <a:gd name="connsiteY141" fmla="*/ 4857600 h 5561888"/>
              <a:gd name="connsiteX142" fmla="*/ 3291650 w 5408405"/>
              <a:gd name="connsiteY142" fmla="*/ 4178157 h 5561888"/>
              <a:gd name="connsiteX143" fmla="*/ 2897583 w 5408405"/>
              <a:gd name="connsiteY143" fmla="*/ 4178157 h 5561888"/>
              <a:gd name="connsiteX144" fmla="*/ 2899933 w 5408405"/>
              <a:gd name="connsiteY144" fmla="*/ 4187858 h 5561888"/>
              <a:gd name="connsiteX145" fmla="*/ 2922554 w 5408405"/>
              <a:gd name="connsiteY145" fmla="*/ 4233043 h 5561888"/>
              <a:gd name="connsiteX146" fmla="*/ 2922554 w 5408405"/>
              <a:gd name="connsiteY146" fmla="*/ 4255635 h 5561888"/>
              <a:gd name="connsiteX147" fmla="*/ 2903703 w 5408405"/>
              <a:gd name="connsiteY147" fmla="*/ 4306468 h 5561888"/>
              <a:gd name="connsiteX148" fmla="*/ 2877312 w 5408405"/>
              <a:gd name="connsiteY148" fmla="*/ 4389306 h 5561888"/>
              <a:gd name="connsiteX149" fmla="*/ 2854690 w 5408405"/>
              <a:gd name="connsiteY149" fmla="*/ 4419429 h 5561888"/>
              <a:gd name="connsiteX150" fmla="*/ 2818873 w 5408405"/>
              <a:gd name="connsiteY150" fmla="*/ 4449552 h 5561888"/>
              <a:gd name="connsiteX151" fmla="*/ 2786827 w 5408405"/>
              <a:gd name="connsiteY151" fmla="*/ 4466497 h 5561888"/>
              <a:gd name="connsiteX152" fmla="*/ 2668065 w 5408405"/>
              <a:gd name="connsiteY152" fmla="*/ 4492854 h 5561888"/>
              <a:gd name="connsiteX153" fmla="*/ 2607742 w 5408405"/>
              <a:gd name="connsiteY153" fmla="*/ 4490972 h 5561888"/>
              <a:gd name="connsiteX154" fmla="*/ 2513486 w 5408405"/>
              <a:gd name="connsiteY154" fmla="*/ 4417547 h 5561888"/>
              <a:gd name="connsiteX155" fmla="*/ 2507831 w 5408405"/>
              <a:gd name="connsiteY155" fmla="*/ 4372362 h 5561888"/>
              <a:gd name="connsiteX156" fmla="*/ 2505946 w 5408405"/>
              <a:gd name="connsiteY156" fmla="*/ 4353535 h 5561888"/>
              <a:gd name="connsiteX157" fmla="*/ 2496520 w 5408405"/>
              <a:gd name="connsiteY157" fmla="*/ 4302702 h 5561888"/>
              <a:gd name="connsiteX158" fmla="*/ 2490865 w 5408405"/>
              <a:gd name="connsiteY158" fmla="*/ 4278227 h 5561888"/>
              <a:gd name="connsiteX159" fmla="*/ 2492750 w 5408405"/>
              <a:gd name="connsiteY159" fmla="*/ 4246222 h 5561888"/>
              <a:gd name="connsiteX160" fmla="*/ 2505946 w 5408405"/>
              <a:gd name="connsiteY160" fmla="*/ 4214216 h 5561888"/>
              <a:gd name="connsiteX161" fmla="*/ 2519389 w 5408405"/>
              <a:gd name="connsiteY161" fmla="*/ 4178157 h 5561888"/>
              <a:gd name="connsiteX162" fmla="*/ 1895054 w 5408405"/>
              <a:gd name="connsiteY162" fmla="*/ 4178157 h 5561888"/>
              <a:gd name="connsiteX163" fmla="*/ 1904034 w 5408405"/>
              <a:gd name="connsiteY163" fmla="*/ 4212935 h 5561888"/>
              <a:gd name="connsiteX164" fmla="*/ 1913368 w 5408405"/>
              <a:gd name="connsiteY164" fmla="*/ 4235094 h 5561888"/>
              <a:gd name="connsiteX165" fmla="*/ 1897032 w 5408405"/>
              <a:gd name="connsiteY165" fmla="*/ 4308568 h 5561888"/>
              <a:gd name="connsiteX166" fmla="*/ 1887698 w 5408405"/>
              <a:gd name="connsiteY166" fmla="*/ 4331893 h 5561888"/>
              <a:gd name="connsiteX167" fmla="*/ 1886531 w 5408405"/>
              <a:gd name="connsiteY167" fmla="*/ 4371546 h 5561888"/>
              <a:gd name="connsiteX168" fmla="*/ 1908701 w 5408405"/>
              <a:gd name="connsiteY168" fmla="*/ 4405367 h 5561888"/>
              <a:gd name="connsiteX169" fmla="*/ 1929704 w 5408405"/>
              <a:gd name="connsiteY169" fmla="*/ 4469511 h 5561888"/>
              <a:gd name="connsiteX170" fmla="*/ 1921536 w 5408405"/>
              <a:gd name="connsiteY170" fmla="*/ 4497501 h 5561888"/>
              <a:gd name="connsiteX171" fmla="*/ 1915702 w 5408405"/>
              <a:gd name="connsiteY171" fmla="*/ 4519659 h 5561888"/>
              <a:gd name="connsiteX172" fmla="*/ 1885364 w 5408405"/>
              <a:gd name="connsiteY172" fmla="*/ 4510329 h 5561888"/>
              <a:gd name="connsiteX173" fmla="*/ 1867862 w 5408405"/>
              <a:gd name="connsiteY173" fmla="*/ 4478841 h 5561888"/>
              <a:gd name="connsiteX174" fmla="*/ 1816521 w 5408405"/>
              <a:gd name="connsiteY174" fmla="*/ 4538320 h 5561888"/>
              <a:gd name="connsiteX175" fmla="*/ 1828189 w 5408405"/>
              <a:gd name="connsiteY175" fmla="*/ 4568642 h 5561888"/>
              <a:gd name="connsiteX176" fmla="*/ 1858527 w 5408405"/>
              <a:gd name="connsiteY176" fmla="*/ 4597798 h 5561888"/>
              <a:gd name="connsiteX177" fmla="*/ 1877196 w 5408405"/>
              <a:gd name="connsiteY177" fmla="*/ 4635118 h 5561888"/>
              <a:gd name="connsiteX178" fmla="*/ 1852693 w 5408405"/>
              <a:gd name="connsiteY178" fmla="*/ 4654945 h 5561888"/>
              <a:gd name="connsiteX179" fmla="*/ 1825855 w 5408405"/>
              <a:gd name="connsiteY179" fmla="*/ 4679436 h 5561888"/>
              <a:gd name="connsiteX180" fmla="*/ 1822355 w 5408405"/>
              <a:gd name="connsiteY180" fmla="*/ 4720255 h 5561888"/>
              <a:gd name="connsiteX181" fmla="*/ 1781516 w 5408405"/>
              <a:gd name="connsiteY181" fmla="*/ 4703927 h 5561888"/>
              <a:gd name="connsiteX182" fmla="*/ 1766347 w 5408405"/>
              <a:gd name="connsiteY182" fmla="*/ 4692265 h 5561888"/>
              <a:gd name="connsiteX183" fmla="*/ 1743010 w 5408405"/>
              <a:gd name="connsiteY183" fmla="*/ 4693431 h 5561888"/>
              <a:gd name="connsiteX184" fmla="*/ 1743010 w 5408405"/>
              <a:gd name="connsiteY184" fmla="*/ 4714424 h 5561888"/>
              <a:gd name="connsiteX185" fmla="*/ 1741843 w 5408405"/>
              <a:gd name="connsiteY185" fmla="*/ 4745912 h 5561888"/>
              <a:gd name="connsiteX186" fmla="*/ 1708005 w 5408405"/>
              <a:gd name="connsiteY186" fmla="*/ 4742414 h 5561888"/>
              <a:gd name="connsiteX187" fmla="*/ 1702171 w 5408405"/>
              <a:gd name="connsiteY187" fmla="*/ 4737749 h 5561888"/>
              <a:gd name="connsiteX188" fmla="*/ 1651997 w 5408405"/>
              <a:gd name="connsiteY188" fmla="*/ 4752910 h 5561888"/>
              <a:gd name="connsiteX189" fmla="*/ 1620492 w 5408405"/>
              <a:gd name="connsiteY189" fmla="*/ 4779734 h 5561888"/>
              <a:gd name="connsiteX190" fmla="*/ 1608824 w 5408405"/>
              <a:gd name="connsiteY190" fmla="*/ 4778567 h 5561888"/>
              <a:gd name="connsiteX191" fmla="*/ 1573819 w 5408405"/>
              <a:gd name="connsiteY191" fmla="*/ 4800726 h 5561888"/>
              <a:gd name="connsiteX192" fmla="*/ 1551649 w 5408405"/>
              <a:gd name="connsiteY192" fmla="*/ 4828716 h 5561888"/>
              <a:gd name="connsiteX193" fmla="*/ 1495640 w 5408405"/>
              <a:gd name="connsiteY193" fmla="*/ 4898691 h 5561888"/>
              <a:gd name="connsiteX194" fmla="*/ 1479305 w 5408405"/>
              <a:gd name="connsiteY194" fmla="*/ 4982661 h 5561888"/>
              <a:gd name="connsiteX195" fmla="*/ 1453634 w 5408405"/>
              <a:gd name="connsiteY195" fmla="*/ 5007153 h 5561888"/>
              <a:gd name="connsiteX196" fmla="*/ 1313614 w 5408405"/>
              <a:gd name="connsiteY196" fmla="*/ 4994324 h 5561888"/>
              <a:gd name="connsiteX197" fmla="*/ 1289110 w 5408405"/>
              <a:gd name="connsiteY197" fmla="*/ 4947674 h 5561888"/>
              <a:gd name="connsiteX198" fmla="*/ 1261106 w 5408405"/>
              <a:gd name="connsiteY198" fmla="*/ 4857873 h 5561888"/>
              <a:gd name="connsiteX199" fmla="*/ 1242437 w 5408405"/>
              <a:gd name="connsiteY199" fmla="*/ 4847376 h 5561888"/>
              <a:gd name="connsiteX200" fmla="*/ 1158424 w 5408405"/>
              <a:gd name="connsiteY200" fmla="*/ 4842711 h 5561888"/>
              <a:gd name="connsiteX201" fmla="*/ 1118752 w 5408405"/>
              <a:gd name="connsiteY201" fmla="*/ 4824051 h 5561888"/>
              <a:gd name="connsiteX202" fmla="*/ 1083747 w 5408405"/>
              <a:gd name="connsiteY202" fmla="*/ 4792562 h 5561888"/>
              <a:gd name="connsiteX203" fmla="*/ 1035907 w 5408405"/>
              <a:gd name="connsiteY203" fmla="*/ 4794895 h 5561888"/>
              <a:gd name="connsiteX204" fmla="*/ 988066 w 5408405"/>
              <a:gd name="connsiteY204" fmla="*/ 4777401 h 5561888"/>
              <a:gd name="connsiteX205" fmla="*/ 915722 w 5408405"/>
              <a:gd name="connsiteY205" fmla="*/ 4761074 h 5561888"/>
              <a:gd name="connsiteX206" fmla="*/ 865548 w 5408405"/>
              <a:gd name="connsiteY206" fmla="*/ 4818220 h 5561888"/>
              <a:gd name="connsiteX207" fmla="*/ 810707 w 5408405"/>
              <a:gd name="connsiteY207" fmla="*/ 4848543 h 5561888"/>
              <a:gd name="connsiteX208" fmla="*/ 871382 w 5408405"/>
              <a:gd name="connsiteY208" fmla="*/ 4748245 h 5561888"/>
              <a:gd name="connsiteX209" fmla="*/ 823542 w 5408405"/>
              <a:gd name="connsiteY209" fmla="*/ 4650280 h 5561888"/>
              <a:gd name="connsiteX210" fmla="*/ 751198 w 5408405"/>
              <a:gd name="connsiteY210" fmla="*/ 4589635 h 5561888"/>
              <a:gd name="connsiteX211" fmla="*/ 745364 w 5408405"/>
              <a:gd name="connsiteY211" fmla="*/ 4572141 h 5561888"/>
              <a:gd name="connsiteX212" fmla="*/ 712693 w 5408405"/>
              <a:gd name="connsiteY212" fmla="*/ 4558146 h 5561888"/>
              <a:gd name="connsiteX213" fmla="*/ 663685 w 5408405"/>
              <a:gd name="connsiteY213" fmla="*/ 4604796 h 5561888"/>
              <a:gd name="connsiteX214" fmla="*/ 633348 w 5408405"/>
              <a:gd name="connsiteY214" fmla="*/ 4615292 h 5561888"/>
              <a:gd name="connsiteX215" fmla="*/ 592508 w 5408405"/>
              <a:gd name="connsiteY215" fmla="*/ 4608295 h 5561888"/>
              <a:gd name="connsiteX216" fmla="*/ 572672 w 5408405"/>
              <a:gd name="connsiteY216" fmla="*/ 4621123 h 5561888"/>
              <a:gd name="connsiteX217" fmla="*/ 583174 w 5408405"/>
              <a:gd name="connsiteY217" fmla="*/ 4643282 h 5561888"/>
              <a:gd name="connsiteX218" fmla="*/ 604177 w 5408405"/>
              <a:gd name="connsiteY218" fmla="*/ 4652612 h 5561888"/>
              <a:gd name="connsiteX219" fmla="*/ 618179 w 5408405"/>
              <a:gd name="connsiteY219" fmla="*/ 4680602 h 5561888"/>
              <a:gd name="connsiteX220" fmla="*/ 663685 w 5408405"/>
              <a:gd name="connsiteY220" fmla="*/ 4770404 h 5561888"/>
              <a:gd name="connsiteX221" fmla="*/ 680021 w 5408405"/>
              <a:gd name="connsiteY221" fmla="*/ 4783232 h 5561888"/>
              <a:gd name="connsiteX222" fmla="*/ 657851 w 5408405"/>
              <a:gd name="connsiteY222" fmla="*/ 4797227 h 5561888"/>
              <a:gd name="connsiteX223" fmla="*/ 654351 w 5408405"/>
              <a:gd name="connsiteY223" fmla="*/ 4797227 h 5561888"/>
              <a:gd name="connsiteX224" fmla="*/ 632181 w 5408405"/>
              <a:gd name="connsiteY224" fmla="*/ 4836880 h 5561888"/>
              <a:gd name="connsiteX225" fmla="*/ 629847 w 5408405"/>
              <a:gd name="connsiteY225" fmla="*/ 4891694 h 5561888"/>
              <a:gd name="connsiteX226" fmla="*/ 610011 w 5408405"/>
              <a:gd name="connsiteY226" fmla="*/ 4968666 h 5561888"/>
              <a:gd name="connsiteX227" fmla="*/ 592508 w 5408405"/>
              <a:gd name="connsiteY227" fmla="*/ 4989659 h 5561888"/>
              <a:gd name="connsiteX228" fmla="*/ 544668 w 5408405"/>
              <a:gd name="connsiteY228" fmla="*/ 5050304 h 5561888"/>
              <a:gd name="connsiteX229" fmla="*/ 516664 w 5408405"/>
              <a:gd name="connsiteY229" fmla="*/ 5060800 h 5561888"/>
              <a:gd name="connsiteX230" fmla="*/ 401147 w 5408405"/>
              <a:gd name="connsiteY230" fmla="*/ 5094622 h 5561888"/>
              <a:gd name="connsiteX231" fmla="*/ 401147 w 5408405"/>
              <a:gd name="connsiteY231" fmla="*/ 5120279 h 5561888"/>
              <a:gd name="connsiteX232" fmla="*/ 431485 w 5408405"/>
              <a:gd name="connsiteY232" fmla="*/ 5123778 h 5561888"/>
              <a:gd name="connsiteX233" fmla="*/ 452488 w 5408405"/>
              <a:gd name="connsiteY233" fmla="*/ 5109783 h 5561888"/>
              <a:gd name="connsiteX234" fmla="*/ 472324 w 5408405"/>
              <a:gd name="connsiteY234" fmla="*/ 5107450 h 5561888"/>
              <a:gd name="connsiteX235" fmla="*/ 468824 w 5408405"/>
              <a:gd name="connsiteY235" fmla="*/ 5128443 h 5561888"/>
              <a:gd name="connsiteX236" fmla="*/ 452488 w 5408405"/>
              <a:gd name="connsiteY236" fmla="*/ 5143604 h 5561888"/>
              <a:gd name="connsiteX237" fmla="*/ 446654 w 5408405"/>
              <a:gd name="connsiteY237" fmla="*/ 5179758 h 5561888"/>
              <a:gd name="connsiteX238" fmla="*/ 478158 w 5408405"/>
              <a:gd name="connsiteY238" fmla="*/ 5172761 h 5561888"/>
              <a:gd name="connsiteX239" fmla="*/ 502662 w 5408405"/>
              <a:gd name="connsiteY239" fmla="*/ 5152934 h 5561888"/>
              <a:gd name="connsiteX240" fmla="*/ 525999 w 5408405"/>
              <a:gd name="connsiteY240" fmla="*/ 5168096 h 5561888"/>
              <a:gd name="connsiteX241" fmla="*/ 500328 w 5408405"/>
              <a:gd name="connsiteY241" fmla="*/ 5234572 h 5561888"/>
              <a:gd name="connsiteX242" fmla="*/ 500328 w 5408405"/>
              <a:gd name="connsiteY242" fmla="*/ 5298716 h 5561888"/>
              <a:gd name="connsiteX243" fmla="*/ 523665 w 5408405"/>
              <a:gd name="connsiteY243" fmla="*/ 5324373 h 5561888"/>
              <a:gd name="connsiteX244" fmla="*/ 530666 w 5408405"/>
              <a:gd name="connsiteY244" fmla="*/ 5337202 h 5561888"/>
              <a:gd name="connsiteX245" fmla="*/ 517831 w 5408405"/>
              <a:gd name="connsiteY245" fmla="*/ 5344200 h 5561888"/>
              <a:gd name="connsiteX246" fmla="*/ 493327 w 5408405"/>
              <a:gd name="connsiteY246" fmla="*/ 5367525 h 5561888"/>
              <a:gd name="connsiteX247" fmla="*/ 462989 w 5408405"/>
              <a:gd name="connsiteY247" fmla="*/ 5420006 h 5561888"/>
              <a:gd name="connsiteX248" fmla="*/ 461823 w 5408405"/>
              <a:gd name="connsiteY248" fmla="*/ 5447996 h 5561888"/>
              <a:gd name="connsiteX249" fmla="*/ 471157 w 5408405"/>
              <a:gd name="connsiteY249" fmla="*/ 5466656 h 5561888"/>
              <a:gd name="connsiteX250" fmla="*/ 451321 w 5408405"/>
              <a:gd name="connsiteY250" fmla="*/ 5479485 h 5561888"/>
              <a:gd name="connsiteX251" fmla="*/ 434985 w 5408405"/>
              <a:gd name="connsiteY251" fmla="*/ 5481817 h 5561888"/>
              <a:gd name="connsiteX252" fmla="*/ 415149 w 5408405"/>
              <a:gd name="connsiteY252" fmla="*/ 5529634 h 5561888"/>
              <a:gd name="connsiteX253" fmla="*/ 420983 w 5408405"/>
              <a:gd name="connsiteY253" fmla="*/ 5538964 h 5561888"/>
              <a:gd name="connsiteX254" fmla="*/ 419816 w 5408405"/>
              <a:gd name="connsiteY254" fmla="*/ 5559956 h 5561888"/>
              <a:gd name="connsiteX255" fmla="*/ 401147 w 5408405"/>
              <a:gd name="connsiteY255" fmla="*/ 5555291 h 5561888"/>
              <a:gd name="connsiteX256" fmla="*/ 389479 w 5408405"/>
              <a:gd name="connsiteY256" fmla="*/ 5540130 h 5561888"/>
              <a:gd name="connsiteX257" fmla="*/ 366142 w 5408405"/>
              <a:gd name="connsiteY257" fmla="*/ 5536631 h 5561888"/>
              <a:gd name="connsiteX258" fmla="*/ 294965 w 5408405"/>
              <a:gd name="connsiteY258" fmla="*/ 5555291 h 5561888"/>
              <a:gd name="connsiteX259" fmla="*/ 206285 w 5408405"/>
              <a:gd name="connsiteY259" fmla="*/ 5561122 h 5561888"/>
              <a:gd name="connsiteX260" fmla="*/ 185282 w 5408405"/>
              <a:gd name="connsiteY260" fmla="*/ 5550626 h 5561888"/>
              <a:gd name="connsiteX261" fmla="*/ 124607 w 5408405"/>
              <a:gd name="connsiteY261" fmla="*/ 5522636 h 5561888"/>
              <a:gd name="connsiteX262" fmla="*/ 112938 w 5408405"/>
              <a:gd name="connsiteY262" fmla="*/ 5514472 h 5561888"/>
              <a:gd name="connsiteX263" fmla="*/ 61597 w 5408405"/>
              <a:gd name="connsiteY263" fmla="*/ 5452661 h 5561888"/>
              <a:gd name="connsiteX264" fmla="*/ 30093 w 5408405"/>
              <a:gd name="connsiteY264" fmla="*/ 5347698 h 5561888"/>
              <a:gd name="connsiteX265" fmla="*/ 14924 w 5408405"/>
              <a:gd name="connsiteY265" fmla="*/ 5311544 h 5561888"/>
              <a:gd name="connsiteX266" fmla="*/ 18424 w 5408405"/>
              <a:gd name="connsiteY266" fmla="*/ 5260229 h 5561888"/>
              <a:gd name="connsiteX267" fmla="*/ 23092 w 5408405"/>
              <a:gd name="connsiteY267" fmla="*/ 5217078 h 5561888"/>
              <a:gd name="connsiteX268" fmla="*/ 21925 w 5408405"/>
              <a:gd name="connsiteY268" fmla="*/ 5199584 h 5561888"/>
              <a:gd name="connsiteX269" fmla="*/ 90768 w 5408405"/>
              <a:gd name="connsiteY269" fmla="*/ 5120279 h 5561888"/>
              <a:gd name="connsiteX270" fmla="*/ 156111 w 5408405"/>
              <a:gd name="connsiteY270" fmla="*/ 5081793 h 5561888"/>
              <a:gd name="connsiteX271" fmla="*/ 205118 w 5408405"/>
              <a:gd name="connsiteY271" fmla="*/ 5017649 h 5561888"/>
              <a:gd name="connsiteX272" fmla="*/ 198117 w 5408405"/>
              <a:gd name="connsiteY272" fmla="*/ 5004820 h 5561888"/>
              <a:gd name="connsiteX273" fmla="*/ 129274 w 5408405"/>
              <a:gd name="connsiteY273" fmla="*/ 4923183 h 5561888"/>
              <a:gd name="connsiteX274" fmla="*/ 119939 w 5408405"/>
              <a:gd name="connsiteY274" fmla="*/ 4904523 h 5561888"/>
              <a:gd name="connsiteX275" fmla="*/ 110604 w 5408405"/>
              <a:gd name="connsiteY275" fmla="*/ 4846210 h 5561888"/>
              <a:gd name="connsiteX276" fmla="*/ 94269 w 5408405"/>
              <a:gd name="connsiteY276" fmla="*/ 4778567 h 5561888"/>
              <a:gd name="connsiteX277" fmla="*/ 95436 w 5408405"/>
              <a:gd name="connsiteY277" fmla="*/ 4750577 h 5561888"/>
              <a:gd name="connsiteX278" fmla="*/ 157278 w 5408405"/>
              <a:gd name="connsiteY278" fmla="*/ 4600131 h 5561888"/>
              <a:gd name="connsiteX279" fmla="*/ 168946 w 5408405"/>
              <a:gd name="connsiteY279" fmla="*/ 4590801 h 5561888"/>
              <a:gd name="connsiteX280" fmla="*/ 240123 w 5408405"/>
              <a:gd name="connsiteY280" fmla="*/ 4556980 h 5561888"/>
              <a:gd name="connsiteX281" fmla="*/ 270461 w 5408405"/>
              <a:gd name="connsiteY281" fmla="*/ 4547650 h 5561888"/>
              <a:gd name="connsiteX282" fmla="*/ 321802 w 5408405"/>
              <a:gd name="connsiteY282" fmla="*/ 4535987 h 5561888"/>
              <a:gd name="connsiteX283" fmla="*/ 360308 w 5408405"/>
              <a:gd name="connsiteY283" fmla="*/ 4502166 h 5561888"/>
              <a:gd name="connsiteX284" fmla="*/ 388312 w 5408405"/>
              <a:gd name="connsiteY284" fmla="*/ 4511496 h 5561888"/>
              <a:gd name="connsiteX285" fmla="*/ 391812 w 5408405"/>
              <a:gd name="connsiteY285" fmla="*/ 4525491 h 5561888"/>
              <a:gd name="connsiteX286" fmla="*/ 402314 w 5408405"/>
              <a:gd name="connsiteY286" fmla="*/ 4541818 h 5561888"/>
              <a:gd name="connsiteX287" fmla="*/ 417483 w 5408405"/>
              <a:gd name="connsiteY287" fmla="*/ 4531322 h 5561888"/>
              <a:gd name="connsiteX288" fmla="*/ 452488 w 5408405"/>
              <a:gd name="connsiteY288" fmla="*/ 4537153 h 5561888"/>
              <a:gd name="connsiteX289" fmla="*/ 459489 w 5408405"/>
              <a:gd name="connsiteY289" fmla="*/ 4552315 h 5561888"/>
              <a:gd name="connsiteX290" fmla="*/ 480492 w 5408405"/>
              <a:gd name="connsiteY290" fmla="*/ 4560478 h 5561888"/>
              <a:gd name="connsiteX291" fmla="*/ 488660 w 5408405"/>
              <a:gd name="connsiteY291" fmla="*/ 4540652 h 5561888"/>
              <a:gd name="connsiteX292" fmla="*/ 521331 w 5408405"/>
              <a:gd name="connsiteY292" fmla="*/ 4399536 h 5561888"/>
              <a:gd name="connsiteX293" fmla="*/ 596009 w 5408405"/>
              <a:gd name="connsiteY293" fmla="*/ 4352885 h 5561888"/>
              <a:gd name="connsiteX294" fmla="*/ 607677 w 5408405"/>
              <a:gd name="connsiteY294" fmla="*/ 4333059 h 5561888"/>
              <a:gd name="connsiteX295" fmla="*/ 586674 w 5408405"/>
              <a:gd name="connsiteY295" fmla="*/ 4287575 h 5561888"/>
              <a:gd name="connsiteX296" fmla="*/ 591341 w 5408405"/>
              <a:gd name="connsiteY296" fmla="*/ 4267749 h 5561888"/>
              <a:gd name="connsiteX297" fmla="*/ 613511 w 5408405"/>
              <a:gd name="connsiteY297" fmla="*/ 4189610 h 5561888"/>
              <a:gd name="connsiteX298" fmla="*/ 596009 w 5408405"/>
              <a:gd name="connsiteY298" fmla="*/ 4181446 h 5561888"/>
              <a:gd name="connsiteX299" fmla="*/ 545835 w 5408405"/>
              <a:gd name="connsiteY299" fmla="*/ 4156955 h 5561888"/>
              <a:gd name="connsiteX300" fmla="*/ 563337 w 5408405"/>
              <a:gd name="connsiteY300" fmla="*/ 4103308 h 5561888"/>
              <a:gd name="connsiteX301" fmla="*/ 592508 w 5408405"/>
              <a:gd name="connsiteY301" fmla="*/ 4098643 h 5561888"/>
              <a:gd name="connsiteX302" fmla="*/ 617012 w 5408405"/>
              <a:gd name="connsiteY302" fmla="*/ 4054325 h 5561888"/>
              <a:gd name="connsiteX303" fmla="*/ 599509 w 5408405"/>
              <a:gd name="connsiteY303" fmla="*/ 4021670 h 5561888"/>
              <a:gd name="connsiteX304" fmla="*/ 578506 w 5408405"/>
              <a:gd name="connsiteY304" fmla="*/ 3990181 h 5561888"/>
              <a:gd name="connsiteX305" fmla="*/ 572672 w 5408405"/>
              <a:gd name="connsiteY305" fmla="*/ 3961025 h 5561888"/>
              <a:gd name="connsiteX306" fmla="*/ 598343 w 5408405"/>
              <a:gd name="connsiteY306" fmla="*/ 3955193 h 5561888"/>
              <a:gd name="connsiteX307" fmla="*/ 655518 w 5408405"/>
              <a:gd name="connsiteY307" fmla="*/ 3936533 h 5561888"/>
              <a:gd name="connsiteX308" fmla="*/ 660185 w 5408405"/>
              <a:gd name="connsiteY308" fmla="*/ 3906211 h 5561888"/>
              <a:gd name="connsiteX309" fmla="*/ 618179 w 5408405"/>
              <a:gd name="connsiteY309" fmla="*/ 3857228 h 5561888"/>
              <a:gd name="connsiteX310" fmla="*/ 593675 w 5408405"/>
              <a:gd name="connsiteY310" fmla="*/ 3769759 h 5561888"/>
              <a:gd name="connsiteX311" fmla="*/ 586674 w 5408405"/>
              <a:gd name="connsiteY311" fmla="*/ 3748767 h 5561888"/>
              <a:gd name="connsiteX312" fmla="*/ 554003 w 5408405"/>
              <a:gd name="connsiteY312" fmla="*/ 3724275 h 5561888"/>
              <a:gd name="connsiteX313" fmla="*/ 507329 w 5408405"/>
              <a:gd name="connsiteY313" fmla="*/ 3686955 h 5561888"/>
              <a:gd name="connsiteX314" fmla="*/ 490993 w 5408405"/>
              <a:gd name="connsiteY314" fmla="*/ 3713779 h 5561888"/>
              <a:gd name="connsiteX315" fmla="*/ 469990 w 5408405"/>
              <a:gd name="connsiteY315" fmla="*/ 3732439 h 5561888"/>
              <a:gd name="connsiteX316" fmla="*/ 432652 w 5408405"/>
              <a:gd name="connsiteY316" fmla="*/ 3712613 h 5561888"/>
              <a:gd name="connsiteX317" fmla="*/ 446654 w 5408405"/>
              <a:gd name="connsiteY317" fmla="*/ 3690454 h 5561888"/>
              <a:gd name="connsiteX318" fmla="*/ 461823 w 5408405"/>
              <a:gd name="connsiteY318" fmla="*/ 3672960 h 5561888"/>
              <a:gd name="connsiteX319" fmla="*/ 410482 w 5408405"/>
              <a:gd name="connsiteY319" fmla="*/ 3637973 h 5561888"/>
              <a:gd name="connsiteX320" fmla="*/ 382478 w 5408405"/>
              <a:gd name="connsiteY320" fmla="*/ 3649635 h 5561888"/>
              <a:gd name="connsiteX321" fmla="*/ 354474 w 5408405"/>
              <a:gd name="connsiteY321" fmla="*/ 3637973 h 5561888"/>
              <a:gd name="connsiteX322" fmla="*/ 357974 w 5408405"/>
              <a:gd name="connsiteY322" fmla="*/ 3609983 h 5561888"/>
              <a:gd name="connsiteX323" fmla="*/ 403481 w 5408405"/>
              <a:gd name="connsiteY323" fmla="*/ 3584325 h 5561888"/>
              <a:gd name="connsiteX324" fmla="*/ 431485 w 5408405"/>
              <a:gd name="connsiteY324" fmla="*/ 3528345 h 5561888"/>
              <a:gd name="connsiteX325" fmla="*/ 405814 w 5408405"/>
              <a:gd name="connsiteY325" fmla="*/ 3405889 h 5561888"/>
              <a:gd name="connsiteX326" fmla="*/ 388312 w 5408405"/>
              <a:gd name="connsiteY326" fmla="*/ 3388395 h 5561888"/>
              <a:gd name="connsiteX327" fmla="*/ 296132 w 5408405"/>
              <a:gd name="connsiteY327" fmla="*/ 3352241 h 5561888"/>
              <a:gd name="connsiteX328" fmla="*/ 370809 w 5408405"/>
              <a:gd name="connsiteY328" fmla="*/ 3348742 h 5561888"/>
              <a:gd name="connsiteX329" fmla="*/ 451321 w 5408405"/>
              <a:gd name="connsiteY329" fmla="*/ 3286931 h 5561888"/>
              <a:gd name="connsiteX330" fmla="*/ 426817 w 5408405"/>
              <a:gd name="connsiteY330" fmla="*/ 3249611 h 5561888"/>
              <a:gd name="connsiteX331" fmla="*/ 399980 w 5408405"/>
              <a:gd name="connsiteY331" fmla="*/ 3240281 h 5561888"/>
              <a:gd name="connsiteX332" fmla="*/ 437319 w 5408405"/>
              <a:gd name="connsiteY332" fmla="*/ 3226286 h 5561888"/>
              <a:gd name="connsiteX333" fmla="*/ 455988 w 5408405"/>
              <a:gd name="connsiteY333" fmla="*/ 3208792 h 5561888"/>
              <a:gd name="connsiteX334" fmla="*/ 430318 w 5408405"/>
              <a:gd name="connsiteY334" fmla="*/ 3122489 h 5561888"/>
              <a:gd name="connsiteX335" fmla="*/ 401147 w 5408405"/>
              <a:gd name="connsiteY335" fmla="*/ 3075839 h 5561888"/>
              <a:gd name="connsiteX336" fmla="*/ 390645 w 5408405"/>
              <a:gd name="connsiteY336" fmla="*/ 2998867 h 5561888"/>
              <a:gd name="connsiteX337" fmla="*/ 364975 w 5408405"/>
              <a:gd name="connsiteY337" fmla="*/ 2949884 h 5561888"/>
              <a:gd name="connsiteX338" fmla="*/ 352140 w 5408405"/>
              <a:gd name="connsiteY338" fmla="*/ 2947552 h 5561888"/>
              <a:gd name="connsiteX339" fmla="*/ 395313 w 5408405"/>
              <a:gd name="connsiteY339" fmla="*/ 2919562 h 5561888"/>
              <a:gd name="connsiteX340" fmla="*/ 433818 w 5408405"/>
              <a:gd name="connsiteY340" fmla="*/ 2882242 h 5561888"/>
              <a:gd name="connsiteX341" fmla="*/ 422150 w 5408405"/>
              <a:gd name="connsiteY341" fmla="*/ 2851919 h 5561888"/>
              <a:gd name="connsiteX342" fmla="*/ 396480 w 5408405"/>
              <a:gd name="connsiteY342" fmla="*/ 2818098 h 5561888"/>
              <a:gd name="connsiteX343" fmla="*/ 424484 w 5408405"/>
              <a:gd name="connsiteY343" fmla="*/ 2793607 h 5561888"/>
              <a:gd name="connsiteX344" fmla="*/ 436152 w 5408405"/>
              <a:gd name="connsiteY344" fmla="*/ 2784277 h 5561888"/>
              <a:gd name="connsiteX345" fmla="*/ 422150 w 5408405"/>
              <a:gd name="connsiteY345" fmla="*/ 2762118 h 5561888"/>
              <a:gd name="connsiteX346" fmla="*/ 404648 w 5408405"/>
              <a:gd name="connsiteY346" fmla="*/ 2717800 h 5561888"/>
              <a:gd name="connsiteX347" fmla="*/ 401147 w 5408405"/>
              <a:gd name="connsiteY347" fmla="*/ 2623334 h 5561888"/>
              <a:gd name="connsiteX348" fmla="*/ 403481 w 5408405"/>
              <a:gd name="connsiteY348" fmla="*/ 2597676 h 5561888"/>
              <a:gd name="connsiteX349" fmla="*/ 409315 w 5408405"/>
              <a:gd name="connsiteY349" fmla="*/ 2525369 h 5561888"/>
              <a:gd name="connsiteX350" fmla="*/ 422150 w 5408405"/>
              <a:gd name="connsiteY350" fmla="*/ 2510207 h 5561888"/>
              <a:gd name="connsiteX351" fmla="*/ 475825 w 5408405"/>
              <a:gd name="connsiteY351" fmla="*/ 2464724 h 5561888"/>
              <a:gd name="connsiteX352" fmla="*/ 485159 w 5408405"/>
              <a:gd name="connsiteY352" fmla="*/ 2448396 h 5561888"/>
              <a:gd name="connsiteX353" fmla="*/ 542334 w 5408405"/>
              <a:gd name="connsiteY353" fmla="*/ 2422738 h 5561888"/>
              <a:gd name="connsiteX354" fmla="*/ 584340 w 5408405"/>
              <a:gd name="connsiteY354" fmla="*/ 2404078 h 5561888"/>
              <a:gd name="connsiteX355" fmla="*/ 622846 w 5408405"/>
              <a:gd name="connsiteY355" fmla="*/ 2372590 h 5561888"/>
              <a:gd name="connsiteX356" fmla="*/ 641515 w 5408405"/>
              <a:gd name="connsiteY356" fmla="*/ 2345766 h 5561888"/>
              <a:gd name="connsiteX357" fmla="*/ 648517 w 5408405"/>
              <a:gd name="connsiteY357" fmla="*/ 2310778 h 5561888"/>
              <a:gd name="connsiteX358" fmla="*/ 642682 w 5408405"/>
              <a:gd name="connsiteY358" fmla="*/ 2293285 h 5561888"/>
              <a:gd name="connsiteX359" fmla="*/ 615845 w 5408405"/>
              <a:gd name="connsiteY359" fmla="*/ 2286287 h 5561888"/>
              <a:gd name="connsiteX360" fmla="*/ 597176 w 5408405"/>
              <a:gd name="connsiteY360" fmla="*/ 2248967 h 5561888"/>
              <a:gd name="connsiteX361" fmla="*/ 619346 w 5408405"/>
              <a:gd name="connsiteY361" fmla="*/ 2210481 h 5561888"/>
              <a:gd name="connsiteX362" fmla="*/ 657851 w 5408405"/>
              <a:gd name="connsiteY362" fmla="*/ 2198818 h 5561888"/>
              <a:gd name="connsiteX363" fmla="*/ 676521 w 5408405"/>
              <a:gd name="connsiteY363" fmla="*/ 2190654 h 5561888"/>
              <a:gd name="connsiteX364" fmla="*/ 668353 w 5408405"/>
              <a:gd name="connsiteY364" fmla="*/ 2153334 h 5561888"/>
              <a:gd name="connsiteX365" fmla="*/ 663685 w 5408405"/>
              <a:gd name="connsiteY365" fmla="*/ 2152168 h 5561888"/>
              <a:gd name="connsiteX366" fmla="*/ 635681 w 5408405"/>
              <a:gd name="connsiteY366" fmla="*/ 2139339 h 5561888"/>
              <a:gd name="connsiteX367" fmla="*/ 648517 w 5408405"/>
              <a:gd name="connsiteY367" fmla="*/ 2093855 h 5561888"/>
              <a:gd name="connsiteX368" fmla="*/ 683522 w 5408405"/>
              <a:gd name="connsiteY368" fmla="*/ 2071697 h 5561888"/>
              <a:gd name="connsiteX369" fmla="*/ 703358 w 5408405"/>
              <a:gd name="connsiteY369" fmla="*/ 2082193 h 5561888"/>
              <a:gd name="connsiteX370" fmla="*/ 711526 w 5408405"/>
              <a:gd name="connsiteY370" fmla="*/ 2091523 h 5561888"/>
              <a:gd name="connsiteX371" fmla="*/ 720860 w 5408405"/>
              <a:gd name="connsiteY371" fmla="*/ 2081027 h 5561888"/>
              <a:gd name="connsiteX372" fmla="*/ 723194 w 5408405"/>
              <a:gd name="connsiteY372" fmla="*/ 2055369 h 5561888"/>
              <a:gd name="connsiteX373" fmla="*/ 771034 w 5408405"/>
              <a:gd name="connsiteY373" fmla="*/ 2027379 h 5561888"/>
              <a:gd name="connsiteX374" fmla="*/ 779202 w 5408405"/>
              <a:gd name="connsiteY374" fmla="*/ 2030878 h 5561888"/>
              <a:gd name="connsiteX375" fmla="*/ 839878 w 5408405"/>
              <a:gd name="connsiteY375" fmla="*/ 2009885 h 5561888"/>
              <a:gd name="connsiteX376" fmla="*/ 872549 w 5408405"/>
              <a:gd name="connsiteY376" fmla="*/ 1988893 h 5561888"/>
              <a:gd name="connsiteX377" fmla="*/ 891219 w 5408405"/>
              <a:gd name="connsiteY377" fmla="*/ 1987727 h 5561888"/>
              <a:gd name="connsiteX378" fmla="*/ 961229 w 5408405"/>
              <a:gd name="connsiteY378" fmla="*/ 1935245 h 5561888"/>
              <a:gd name="connsiteX379" fmla="*/ 979898 w 5408405"/>
              <a:gd name="connsiteY379" fmla="*/ 1895593 h 5561888"/>
              <a:gd name="connsiteX380" fmla="*/ 1004402 w 5408405"/>
              <a:gd name="connsiteY380" fmla="*/ 1886263 h 5561888"/>
              <a:gd name="connsiteX381" fmla="*/ 1010236 w 5408405"/>
              <a:gd name="connsiteY381" fmla="*/ 1908421 h 5561888"/>
              <a:gd name="connsiteX382" fmla="*/ 1054576 w 5408405"/>
              <a:gd name="connsiteY382" fmla="*/ 1949240 h 5561888"/>
              <a:gd name="connsiteX383" fmla="*/ 1105917 w 5408405"/>
              <a:gd name="connsiteY383" fmla="*/ 1948074 h 5561888"/>
              <a:gd name="connsiteX384" fmla="*/ 1144422 w 5408405"/>
              <a:gd name="connsiteY384" fmla="*/ 1978397 h 5561888"/>
              <a:gd name="connsiteX385" fmla="*/ 1237769 w 5408405"/>
              <a:gd name="connsiteY385" fmla="*/ 2001722 h 5561888"/>
              <a:gd name="connsiteX386" fmla="*/ 1255272 w 5408405"/>
              <a:gd name="connsiteY386" fmla="*/ 1992392 h 5561888"/>
              <a:gd name="connsiteX387" fmla="*/ 1293778 w 5408405"/>
              <a:gd name="connsiteY387" fmla="*/ 2055369 h 5561888"/>
              <a:gd name="connsiteX388" fmla="*/ 1366122 w 5408405"/>
              <a:gd name="connsiteY388" fmla="*/ 2055369 h 5561888"/>
              <a:gd name="connsiteX389" fmla="*/ 1361454 w 5408405"/>
              <a:gd name="connsiteY389" fmla="*/ 2068198 h 5561888"/>
              <a:gd name="connsiteX390" fmla="*/ 1381290 w 5408405"/>
              <a:gd name="connsiteY390" fmla="*/ 2133508 h 5561888"/>
              <a:gd name="connsiteX391" fmla="*/ 1404627 w 5408405"/>
              <a:gd name="connsiteY391" fmla="*/ 2178992 h 5561888"/>
              <a:gd name="connsiteX392" fmla="*/ 1436132 w 5408405"/>
              <a:gd name="connsiteY392" fmla="*/ 2232639 h 5561888"/>
              <a:gd name="connsiteX393" fmla="*/ 1452467 w 5408405"/>
              <a:gd name="connsiteY393" fmla="*/ 2215146 h 5561888"/>
              <a:gd name="connsiteX394" fmla="*/ 1475804 w 5408405"/>
              <a:gd name="connsiteY394" fmla="*/ 2180158 h 5561888"/>
              <a:gd name="connsiteX395" fmla="*/ 1490973 w 5408405"/>
              <a:gd name="connsiteY395" fmla="*/ 2194153 h 5561888"/>
              <a:gd name="connsiteX396" fmla="*/ 1536480 w 5408405"/>
              <a:gd name="connsiteY396" fmla="*/ 2257131 h 5561888"/>
              <a:gd name="connsiteX397" fmla="*/ 1682334 w 5408405"/>
              <a:gd name="connsiteY397" fmla="*/ 2317776 h 5561888"/>
              <a:gd name="connsiteX398" fmla="*/ 1752345 w 5408405"/>
              <a:gd name="connsiteY398" fmla="*/ 2360927 h 5561888"/>
              <a:gd name="connsiteX399" fmla="*/ 1790850 w 5408405"/>
              <a:gd name="connsiteY399" fmla="*/ 2355096 h 5561888"/>
              <a:gd name="connsiteX400" fmla="*/ 1825855 w 5408405"/>
              <a:gd name="connsiteY400" fmla="*/ 2351597 h 5561888"/>
              <a:gd name="connsiteX401" fmla="*/ 1817688 w 5408405"/>
              <a:gd name="connsiteY401" fmla="*/ 2380753 h 5561888"/>
              <a:gd name="connsiteX402" fmla="*/ 1807186 w 5408405"/>
              <a:gd name="connsiteY402" fmla="*/ 2436733 h 5561888"/>
              <a:gd name="connsiteX403" fmla="*/ 1836065 w 5408405"/>
              <a:gd name="connsiteY403" fmla="*/ 2571290 h 5561888"/>
              <a:gd name="connsiteX404" fmla="*/ 1836900 w 5408405"/>
              <a:gd name="connsiteY404" fmla="*/ 2614907 h 5561888"/>
              <a:gd name="connsiteX405" fmla="*/ 2065106 w 5408405"/>
              <a:gd name="connsiteY405" fmla="*/ 2240082 h 5561888"/>
              <a:gd name="connsiteX406" fmla="*/ 2042723 w 5408405"/>
              <a:gd name="connsiteY406" fmla="*/ 2222711 h 5561888"/>
              <a:gd name="connsiteX407" fmla="*/ 2003998 w 5408405"/>
              <a:gd name="connsiteY407" fmla="*/ 2224820 h 5561888"/>
              <a:gd name="connsiteX408" fmla="*/ 1989060 w 5408405"/>
              <a:gd name="connsiteY408" fmla="*/ 2226794 h 5561888"/>
              <a:gd name="connsiteX409" fmla="*/ 1993035 w 5408405"/>
              <a:gd name="connsiteY409" fmla="*/ 2208195 h 5561888"/>
              <a:gd name="connsiteX410" fmla="*/ 1994810 w 5408405"/>
              <a:gd name="connsiteY410" fmla="*/ 2206378 h 5561888"/>
              <a:gd name="connsiteX411" fmla="*/ 1985471 w 5408405"/>
              <a:gd name="connsiteY411" fmla="*/ 2174773 h 5561888"/>
              <a:gd name="connsiteX412" fmla="*/ 1958208 w 5408405"/>
              <a:gd name="connsiteY412" fmla="*/ 2145776 h 5561888"/>
              <a:gd name="connsiteX413" fmla="*/ 1928319 w 5408405"/>
              <a:gd name="connsiteY413" fmla="*/ 2096463 h 5561888"/>
              <a:gd name="connsiteX414" fmla="*/ 1926297 w 5408405"/>
              <a:gd name="connsiteY414" fmla="*/ 2076739 h 5561888"/>
              <a:gd name="connsiteX415" fmla="*/ 1919077 w 5408405"/>
              <a:gd name="connsiteY415" fmla="*/ 2021171 h 5561888"/>
              <a:gd name="connsiteX416" fmla="*/ 1927826 w 5408405"/>
              <a:gd name="connsiteY416" fmla="*/ 2001317 h 5561888"/>
              <a:gd name="connsiteX417" fmla="*/ 1968832 w 5408405"/>
              <a:gd name="connsiteY417" fmla="*/ 1924225 h 5561888"/>
              <a:gd name="connsiteX418" fmla="*/ 1955517 w 5408405"/>
              <a:gd name="connsiteY418" fmla="*/ 1911219 h 5561888"/>
              <a:gd name="connsiteX419" fmla="*/ 1938322 w 5408405"/>
              <a:gd name="connsiteY419" fmla="*/ 1925189 h 5561888"/>
              <a:gd name="connsiteX420" fmla="*/ 1934938 w 5408405"/>
              <a:gd name="connsiteY420" fmla="*/ 1943183 h 5561888"/>
              <a:gd name="connsiteX421" fmla="*/ 1926093 w 5408405"/>
              <a:gd name="connsiteY421" fmla="*/ 1954660 h 5561888"/>
              <a:gd name="connsiteX422" fmla="*/ 1916974 w 5408405"/>
              <a:gd name="connsiteY422" fmla="*/ 1942201 h 5561888"/>
              <a:gd name="connsiteX423" fmla="*/ 1917387 w 5408405"/>
              <a:gd name="connsiteY423" fmla="*/ 1926038 h 5561888"/>
              <a:gd name="connsiteX424" fmla="*/ 1901582 w 5408405"/>
              <a:gd name="connsiteY424" fmla="*/ 1904684 h 5561888"/>
              <a:gd name="connsiteX425" fmla="*/ 1889243 w 5408405"/>
              <a:gd name="connsiteY425" fmla="*/ 1924580 h 5561888"/>
              <a:gd name="connsiteX426" fmla="*/ 1887111 w 5408405"/>
              <a:gd name="connsiteY426" fmla="*/ 1947347 h 5561888"/>
              <a:gd name="connsiteX427" fmla="*/ 1867413 w 5408405"/>
              <a:gd name="connsiteY427" fmla="*/ 1951772 h 5561888"/>
              <a:gd name="connsiteX428" fmla="*/ 1845928 w 5408405"/>
              <a:gd name="connsiteY428" fmla="*/ 1904752 h 5561888"/>
              <a:gd name="connsiteX429" fmla="*/ 1812641 w 5408405"/>
              <a:gd name="connsiteY429" fmla="*/ 1872237 h 5561888"/>
              <a:gd name="connsiteX430" fmla="*/ 1787497 w 5408405"/>
              <a:gd name="connsiteY430" fmla="*/ 1871341 h 5561888"/>
              <a:gd name="connsiteX431" fmla="*/ 1777290 w 5408405"/>
              <a:gd name="connsiteY431" fmla="*/ 1868471 h 5561888"/>
              <a:gd name="connsiteX432" fmla="*/ 1780165 w 5408405"/>
              <a:gd name="connsiteY432" fmla="*/ 1858263 h 5561888"/>
              <a:gd name="connsiteX433" fmla="*/ 1780482 w 5408405"/>
              <a:gd name="connsiteY433" fmla="*/ 1833723 h 5561888"/>
              <a:gd name="connsiteX434" fmla="*/ 1768626 w 5408405"/>
              <a:gd name="connsiteY434" fmla="*/ 1791375 h 5561888"/>
              <a:gd name="connsiteX435" fmla="*/ 1754692 w 5408405"/>
              <a:gd name="connsiteY435" fmla="*/ 1776581 h 5561888"/>
              <a:gd name="connsiteX436" fmla="*/ 1740276 w 5408405"/>
              <a:gd name="connsiteY436" fmla="*/ 1771966 h 5561888"/>
              <a:gd name="connsiteX437" fmla="*/ 1743674 w 5408405"/>
              <a:gd name="connsiteY437" fmla="*/ 1755169 h 5561888"/>
              <a:gd name="connsiteX438" fmla="*/ 1750745 w 5408405"/>
              <a:gd name="connsiteY438" fmla="*/ 1745509 h 5561888"/>
              <a:gd name="connsiteX439" fmla="*/ 1735986 w 5408405"/>
              <a:gd name="connsiteY439" fmla="*/ 1710977 h 5561888"/>
              <a:gd name="connsiteX440" fmla="*/ 1728187 w 5408405"/>
              <a:gd name="connsiteY440" fmla="*/ 1709275 h 5561888"/>
              <a:gd name="connsiteX441" fmla="*/ 1717885 w 5408405"/>
              <a:gd name="connsiteY441" fmla="*/ 1698028 h 5561888"/>
              <a:gd name="connsiteX442" fmla="*/ 1729769 w 5408405"/>
              <a:gd name="connsiteY442" fmla="*/ 1690704 h 5561888"/>
              <a:gd name="connsiteX443" fmla="*/ 1743552 w 5408405"/>
              <a:gd name="connsiteY443" fmla="*/ 1692334 h 5561888"/>
              <a:gd name="connsiteX444" fmla="*/ 1757198 w 5408405"/>
              <a:gd name="connsiteY444" fmla="*/ 1681998 h 5561888"/>
              <a:gd name="connsiteX445" fmla="*/ 1783595 w 5408405"/>
              <a:gd name="connsiteY445" fmla="*/ 1635602 h 5561888"/>
              <a:gd name="connsiteX446" fmla="*/ 1825522 w 5408405"/>
              <a:gd name="connsiteY446" fmla="*/ 1586626 h 5561888"/>
              <a:gd name="connsiteX447" fmla="*/ 1841616 w 5408405"/>
              <a:gd name="connsiteY447" fmla="*/ 1581047 h 5561888"/>
              <a:gd name="connsiteX448" fmla="*/ 1886898 w 5408405"/>
              <a:gd name="connsiteY448" fmla="*/ 1563748 h 5561888"/>
              <a:gd name="connsiteX449" fmla="*/ 1897050 w 5408405"/>
              <a:gd name="connsiteY449" fmla="*/ 1561831 h 5561888"/>
              <a:gd name="connsiteX450" fmla="*/ 1955152 w 5408405"/>
              <a:gd name="connsiteY450" fmla="*/ 1566521 h 5561888"/>
              <a:gd name="connsiteX451" fmla="*/ 2025592 w 5408405"/>
              <a:gd name="connsiteY451" fmla="*/ 1603380 h 5561888"/>
              <a:gd name="connsiteX452" fmla="*/ 2052044 w 5408405"/>
              <a:gd name="connsiteY452" fmla="*/ 1613835 h 5561888"/>
              <a:gd name="connsiteX453" fmla="*/ 2076899 w 5408405"/>
              <a:gd name="connsiteY453" fmla="*/ 1641664 h 5561888"/>
              <a:gd name="connsiteX454" fmla="*/ 2096926 w 5408405"/>
              <a:gd name="connsiteY454" fmla="*/ 1665960 h 5561888"/>
              <a:gd name="connsiteX455" fmla="*/ 2106596 w 5408405"/>
              <a:gd name="connsiteY455" fmla="*/ 1674222 h 5561888"/>
              <a:gd name="connsiteX456" fmla="*/ 2112853 w 5408405"/>
              <a:gd name="connsiteY456" fmla="*/ 1750149 h 5561888"/>
              <a:gd name="connsiteX457" fmla="*/ 2099702 w 5408405"/>
              <a:gd name="connsiteY457" fmla="*/ 1803568 h 5561888"/>
              <a:gd name="connsiteX458" fmla="*/ 2108146 w 5408405"/>
              <a:gd name="connsiteY458" fmla="*/ 1861516 h 5561888"/>
              <a:gd name="connsiteX459" fmla="*/ 2118353 w 5408405"/>
              <a:gd name="connsiteY459" fmla="*/ 1864386 h 5561888"/>
              <a:gd name="connsiteX460" fmla="*/ 2195616 w 5408405"/>
              <a:gd name="connsiteY460" fmla="*/ 1870044 h 5561888"/>
              <a:gd name="connsiteX461" fmla="*/ 2210032 w 5408405"/>
              <a:gd name="connsiteY461" fmla="*/ 1874658 h 5561888"/>
              <a:gd name="connsiteX462" fmla="*/ 2245025 w 5408405"/>
              <a:gd name="connsiteY462" fmla="*/ 1899374 h 5561888"/>
              <a:gd name="connsiteX463" fmla="*/ 2262548 w 5408405"/>
              <a:gd name="connsiteY463" fmla="*/ 1915785 h 5561888"/>
              <a:gd name="connsiteX464" fmla="*/ 3291650 w 5408405"/>
              <a:gd name="connsiteY464" fmla="*/ 225494 h 5561888"/>
              <a:gd name="connsiteX465" fmla="*/ 3646505 w 5408405"/>
              <a:gd name="connsiteY465" fmla="*/ 225494 h 5561888"/>
              <a:gd name="connsiteX466" fmla="*/ 3643558 w 5408405"/>
              <a:gd name="connsiteY466" fmla="*/ 219709 h 5561888"/>
              <a:gd name="connsiteX467" fmla="*/ 3654871 w 5408405"/>
              <a:gd name="connsiteY467" fmla="*/ 121630 h 5561888"/>
              <a:gd name="connsiteX468" fmla="*/ 3752918 w 5408405"/>
              <a:gd name="connsiteY468" fmla="*/ 98996 h 5561888"/>
              <a:gd name="connsiteX469" fmla="*/ 3771774 w 5408405"/>
              <a:gd name="connsiteY469" fmla="*/ 106540 h 5561888"/>
              <a:gd name="connsiteX470" fmla="*/ 3858507 w 5408405"/>
              <a:gd name="connsiteY470" fmla="*/ 87679 h 5561888"/>
              <a:gd name="connsiteX471" fmla="*/ 3971639 w 5408405"/>
              <a:gd name="connsiteY471" fmla="*/ 80134 h 5561888"/>
              <a:gd name="connsiteX472" fmla="*/ 4137564 w 5408405"/>
              <a:gd name="connsiteY472" fmla="*/ 72590 h 5561888"/>
              <a:gd name="connsiteX473" fmla="*/ 4216756 w 5408405"/>
              <a:gd name="connsiteY473" fmla="*/ 72590 h 5561888"/>
              <a:gd name="connsiteX474" fmla="*/ 4220527 w 5408405"/>
              <a:gd name="connsiteY474" fmla="*/ 76362 h 5561888"/>
              <a:gd name="connsiteX475" fmla="*/ 4307261 w 5408405"/>
              <a:gd name="connsiteY475" fmla="*/ 57500 h 5561888"/>
              <a:gd name="connsiteX476" fmla="*/ 4360056 w 5408405"/>
              <a:gd name="connsiteY476" fmla="*/ 12233 h 5561888"/>
              <a:gd name="connsiteX477" fmla="*/ 4427934 w 5408405"/>
              <a:gd name="connsiteY477" fmla="*/ 16005 h 5561888"/>
              <a:gd name="connsiteX478" fmla="*/ 4556150 w 5408405"/>
              <a:gd name="connsiteY478" fmla="*/ 16005 h 5561888"/>
              <a:gd name="connsiteX479" fmla="*/ 4585316 w 5408405"/>
              <a:gd name="connsiteY479" fmla="*/ 91 h 556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</a:cxnLst>
            <a:rect l="l" t="t" r="r" b="b"/>
            <a:pathLst>
              <a:path w="5408405" h="5561888">
                <a:moveTo>
                  <a:pt x="4336617" y="2979311"/>
                </a:moveTo>
                <a:lnTo>
                  <a:pt x="4337062" y="2980996"/>
                </a:lnTo>
                <a:lnTo>
                  <a:pt x="4335592" y="2981017"/>
                </a:lnTo>
                <a:close/>
                <a:moveTo>
                  <a:pt x="1888921" y="2261506"/>
                </a:moveTo>
                <a:lnTo>
                  <a:pt x="1889365" y="2263191"/>
                </a:lnTo>
                <a:lnTo>
                  <a:pt x="1887895" y="2263212"/>
                </a:lnTo>
                <a:close/>
                <a:moveTo>
                  <a:pt x="3291650" y="1876983"/>
                </a:moveTo>
                <a:lnTo>
                  <a:pt x="2384076" y="3290419"/>
                </a:lnTo>
                <a:lnTo>
                  <a:pt x="3291650" y="3290419"/>
                </a:lnTo>
                <a:close/>
                <a:moveTo>
                  <a:pt x="4585316" y="91"/>
                </a:moveTo>
                <a:cubicBezTo>
                  <a:pt x="4588911" y="444"/>
                  <a:pt x="4592917" y="1859"/>
                  <a:pt x="4597631" y="4688"/>
                </a:cubicBezTo>
                <a:cubicBezTo>
                  <a:pt x="4605173" y="46184"/>
                  <a:pt x="4590089" y="87679"/>
                  <a:pt x="4597631" y="129174"/>
                </a:cubicBezTo>
                <a:cubicBezTo>
                  <a:pt x="4642884" y="140491"/>
                  <a:pt x="4680594" y="121630"/>
                  <a:pt x="4718305" y="117857"/>
                </a:cubicBezTo>
                <a:cubicBezTo>
                  <a:pt x="4759786" y="110313"/>
                  <a:pt x="4797496" y="98996"/>
                  <a:pt x="4838978" y="114085"/>
                </a:cubicBezTo>
                <a:cubicBezTo>
                  <a:pt x="4831436" y="132947"/>
                  <a:pt x="4827665" y="148036"/>
                  <a:pt x="4827665" y="166897"/>
                </a:cubicBezTo>
                <a:cubicBezTo>
                  <a:pt x="4823894" y="215937"/>
                  <a:pt x="4842749" y="238571"/>
                  <a:pt x="4895544" y="246116"/>
                </a:cubicBezTo>
                <a:cubicBezTo>
                  <a:pt x="4940796" y="249888"/>
                  <a:pt x="4978506" y="234799"/>
                  <a:pt x="5001133" y="193303"/>
                </a:cubicBezTo>
                <a:cubicBezTo>
                  <a:pt x="5016217" y="163125"/>
                  <a:pt x="5031301" y="140491"/>
                  <a:pt x="5061469" y="129174"/>
                </a:cubicBezTo>
                <a:cubicBezTo>
                  <a:pt x="5076554" y="121630"/>
                  <a:pt x="5091638" y="121630"/>
                  <a:pt x="5102951" y="136719"/>
                </a:cubicBezTo>
                <a:cubicBezTo>
                  <a:pt x="5114264" y="144263"/>
                  <a:pt x="5114264" y="159353"/>
                  <a:pt x="5110493" y="170670"/>
                </a:cubicBezTo>
                <a:cubicBezTo>
                  <a:pt x="5099180" y="200848"/>
                  <a:pt x="5080324" y="227254"/>
                  <a:pt x="5053927" y="246116"/>
                </a:cubicBezTo>
                <a:cubicBezTo>
                  <a:pt x="5027530" y="264977"/>
                  <a:pt x="5001133" y="280066"/>
                  <a:pt x="4978506" y="295156"/>
                </a:cubicBezTo>
                <a:cubicBezTo>
                  <a:pt x="4955880" y="310245"/>
                  <a:pt x="4952109" y="325334"/>
                  <a:pt x="4959651" y="347968"/>
                </a:cubicBezTo>
                <a:cubicBezTo>
                  <a:pt x="4982278" y="404552"/>
                  <a:pt x="5001133" y="457365"/>
                  <a:pt x="5019988" y="517722"/>
                </a:cubicBezTo>
                <a:cubicBezTo>
                  <a:pt x="5027530" y="544128"/>
                  <a:pt x="5042614" y="559217"/>
                  <a:pt x="5072782" y="562989"/>
                </a:cubicBezTo>
                <a:cubicBezTo>
                  <a:pt x="5099180" y="566762"/>
                  <a:pt x="5125577" y="566762"/>
                  <a:pt x="5151974" y="574306"/>
                </a:cubicBezTo>
                <a:cubicBezTo>
                  <a:pt x="5185914" y="585623"/>
                  <a:pt x="5193456" y="608257"/>
                  <a:pt x="5174600" y="638435"/>
                </a:cubicBezTo>
                <a:cubicBezTo>
                  <a:pt x="5159516" y="661069"/>
                  <a:pt x="5140661" y="683703"/>
                  <a:pt x="5125577" y="706337"/>
                </a:cubicBezTo>
                <a:cubicBezTo>
                  <a:pt x="5095409" y="747832"/>
                  <a:pt x="5076554" y="793100"/>
                  <a:pt x="5084096" y="845912"/>
                </a:cubicBezTo>
                <a:cubicBezTo>
                  <a:pt x="5087867" y="891180"/>
                  <a:pt x="5102951" y="913814"/>
                  <a:pt x="5148203" y="921358"/>
                </a:cubicBezTo>
                <a:cubicBezTo>
                  <a:pt x="5178372" y="928903"/>
                  <a:pt x="5204769" y="936447"/>
                  <a:pt x="5231166" y="943992"/>
                </a:cubicBezTo>
                <a:cubicBezTo>
                  <a:pt x="5227395" y="981715"/>
                  <a:pt x="5182143" y="977943"/>
                  <a:pt x="5174600" y="1008121"/>
                </a:cubicBezTo>
                <a:cubicBezTo>
                  <a:pt x="5223624" y="1011893"/>
                  <a:pt x="5227395" y="1011893"/>
                  <a:pt x="5261334" y="1045844"/>
                </a:cubicBezTo>
                <a:cubicBezTo>
                  <a:pt x="5299045" y="1083567"/>
                  <a:pt x="5336755" y="1106201"/>
                  <a:pt x="5393321" y="1102429"/>
                </a:cubicBezTo>
                <a:cubicBezTo>
                  <a:pt x="5400863" y="1098656"/>
                  <a:pt x="5404634" y="1102429"/>
                  <a:pt x="5408405" y="1109973"/>
                </a:cubicBezTo>
                <a:cubicBezTo>
                  <a:pt x="5393321" y="1128835"/>
                  <a:pt x="5366924" y="1125063"/>
                  <a:pt x="5351839" y="1140152"/>
                </a:cubicBezTo>
                <a:cubicBezTo>
                  <a:pt x="5351839" y="1143924"/>
                  <a:pt x="5351839" y="1147696"/>
                  <a:pt x="5351839" y="1155241"/>
                </a:cubicBezTo>
                <a:cubicBezTo>
                  <a:pt x="5355610" y="1234459"/>
                  <a:pt x="5370695" y="1317450"/>
                  <a:pt x="5325442" y="1396668"/>
                </a:cubicBezTo>
                <a:cubicBezTo>
                  <a:pt x="5314129" y="1415530"/>
                  <a:pt x="5321671" y="1434391"/>
                  <a:pt x="5332984" y="1453253"/>
                </a:cubicBezTo>
                <a:cubicBezTo>
                  <a:pt x="5340526" y="1468342"/>
                  <a:pt x="5340526" y="1487203"/>
                  <a:pt x="5317900" y="1494748"/>
                </a:cubicBezTo>
                <a:cubicBezTo>
                  <a:pt x="5302816" y="1502293"/>
                  <a:pt x="5295274" y="1513609"/>
                  <a:pt x="5272648" y="1494748"/>
                </a:cubicBezTo>
                <a:cubicBezTo>
                  <a:pt x="5246250" y="1468342"/>
                  <a:pt x="5219853" y="1475886"/>
                  <a:pt x="5204769" y="1509837"/>
                </a:cubicBezTo>
                <a:cubicBezTo>
                  <a:pt x="5197227" y="1528699"/>
                  <a:pt x="5193456" y="1547560"/>
                  <a:pt x="5185914" y="1566422"/>
                </a:cubicBezTo>
                <a:cubicBezTo>
                  <a:pt x="5167058" y="1626779"/>
                  <a:pt x="5121806" y="1672046"/>
                  <a:pt x="5076554" y="1713542"/>
                </a:cubicBezTo>
                <a:cubicBezTo>
                  <a:pt x="5072782" y="1721086"/>
                  <a:pt x="5057698" y="1724859"/>
                  <a:pt x="5050156" y="1721086"/>
                </a:cubicBezTo>
                <a:cubicBezTo>
                  <a:pt x="5001133" y="1717314"/>
                  <a:pt x="4948338" y="1739948"/>
                  <a:pt x="4899314" y="1721086"/>
                </a:cubicBezTo>
                <a:cubicBezTo>
                  <a:pt x="4891772" y="1770126"/>
                  <a:pt x="4937025" y="1796532"/>
                  <a:pt x="4929483" y="1845572"/>
                </a:cubicBezTo>
                <a:cubicBezTo>
                  <a:pt x="4895544" y="1819166"/>
                  <a:pt x="4869146" y="1800305"/>
                  <a:pt x="4842749" y="1777671"/>
                </a:cubicBezTo>
                <a:cubicBezTo>
                  <a:pt x="4801268" y="1743720"/>
                  <a:pt x="4759786" y="1721086"/>
                  <a:pt x="4706992" y="1743720"/>
                </a:cubicBezTo>
                <a:cubicBezTo>
                  <a:pt x="4657968" y="1762582"/>
                  <a:pt x="4650426" y="1807849"/>
                  <a:pt x="4642884" y="1853117"/>
                </a:cubicBezTo>
                <a:cubicBezTo>
                  <a:pt x="4631571" y="1932335"/>
                  <a:pt x="4620258" y="1939880"/>
                  <a:pt x="4548608" y="1909701"/>
                </a:cubicBezTo>
                <a:cubicBezTo>
                  <a:pt x="4514668" y="1894612"/>
                  <a:pt x="4514668" y="1894612"/>
                  <a:pt x="4484500" y="1932335"/>
                </a:cubicBezTo>
                <a:cubicBezTo>
                  <a:pt x="4458103" y="1970058"/>
                  <a:pt x="4431706" y="2007781"/>
                  <a:pt x="4378911" y="1996464"/>
                </a:cubicBezTo>
                <a:cubicBezTo>
                  <a:pt x="4352514" y="1988920"/>
                  <a:pt x="4348743" y="2007781"/>
                  <a:pt x="4344972" y="2026643"/>
                </a:cubicBezTo>
                <a:cubicBezTo>
                  <a:pt x="4337430" y="2060594"/>
                  <a:pt x="4348743" y="2090772"/>
                  <a:pt x="4360056" y="2120951"/>
                </a:cubicBezTo>
                <a:cubicBezTo>
                  <a:pt x="4378911" y="2166218"/>
                  <a:pt x="4378911" y="2207714"/>
                  <a:pt x="4356285" y="2249209"/>
                </a:cubicBezTo>
                <a:cubicBezTo>
                  <a:pt x="4341201" y="2249209"/>
                  <a:pt x="4326116" y="2249209"/>
                  <a:pt x="4311032" y="2249209"/>
                </a:cubicBezTo>
                <a:cubicBezTo>
                  <a:pt x="4307261" y="2222803"/>
                  <a:pt x="4307261" y="2196397"/>
                  <a:pt x="4311032" y="2166218"/>
                </a:cubicBezTo>
                <a:cubicBezTo>
                  <a:pt x="4311032" y="2143584"/>
                  <a:pt x="4314803" y="2120951"/>
                  <a:pt x="4307261" y="2102089"/>
                </a:cubicBezTo>
                <a:lnTo>
                  <a:pt x="4293453" y="2062720"/>
                </a:lnTo>
                <a:lnTo>
                  <a:pt x="4293453" y="2298718"/>
                </a:lnTo>
                <a:lnTo>
                  <a:pt x="4314960" y="2298021"/>
                </a:lnTo>
                <a:cubicBezTo>
                  <a:pt x="4322792" y="2296057"/>
                  <a:pt x="4329622" y="2291487"/>
                  <a:pt x="4334595" y="2281553"/>
                </a:cubicBezTo>
                <a:cubicBezTo>
                  <a:pt x="4336947" y="2277935"/>
                  <a:pt x="4341142" y="2278483"/>
                  <a:pt x="4344746" y="2279636"/>
                </a:cubicBezTo>
                <a:cubicBezTo>
                  <a:pt x="4363357" y="2284799"/>
                  <a:pt x="4383687" y="2283359"/>
                  <a:pt x="4402848" y="2284326"/>
                </a:cubicBezTo>
                <a:cubicBezTo>
                  <a:pt x="4432188" y="2285770"/>
                  <a:pt x="4457429" y="2295043"/>
                  <a:pt x="4473289" y="2321185"/>
                </a:cubicBezTo>
                <a:cubicBezTo>
                  <a:pt x="4479987" y="2331278"/>
                  <a:pt x="4490166" y="2331754"/>
                  <a:pt x="4499740" y="2331640"/>
                </a:cubicBezTo>
                <a:cubicBezTo>
                  <a:pt x="4521886" y="2331973"/>
                  <a:pt x="4527347" y="2338490"/>
                  <a:pt x="4524595" y="2359469"/>
                </a:cubicBezTo>
                <a:cubicBezTo>
                  <a:pt x="4520661" y="2381658"/>
                  <a:pt x="4520661" y="2381658"/>
                  <a:pt x="4544622" y="2383765"/>
                </a:cubicBezTo>
                <a:cubicBezTo>
                  <a:pt x="4550014" y="2384299"/>
                  <a:pt x="4554210" y="2384847"/>
                  <a:pt x="4554292" y="2392027"/>
                </a:cubicBezTo>
                <a:cubicBezTo>
                  <a:pt x="4556382" y="2417735"/>
                  <a:pt x="4559656" y="2442232"/>
                  <a:pt x="4560549" y="2467954"/>
                </a:cubicBezTo>
                <a:cubicBezTo>
                  <a:pt x="4561966" y="2487088"/>
                  <a:pt x="4557385" y="2505096"/>
                  <a:pt x="4547398" y="2521373"/>
                </a:cubicBezTo>
                <a:cubicBezTo>
                  <a:pt x="4541538" y="2532216"/>
                  <a:pt x="4547356" y="2569847"/>
                  <a:pt x="4555843" y="2579321"/>
                </a:cubicBezTo>
                <a:cubicBezTo>
                  <a:pt x="4558869" y="2582277"/>
                  <a:pt x="4561290" y="2584642"/>
                  <a:pt x="4566049" y="2582191"/>
                </a:cubicBezTo>
                <a:cubicBezTo>
                  <a:pt x="4592858" y="2571696"/>
                  <a:pt x="4618072" y="2578576"/>
                  <a:pt x="4643312" y="2587849"/>
                </a:cubicBezTo>
                <a:cubicBezTo>
                  <a:pt x="4648718" y="2589579"/>
                  <a:pt x="4652928" y="2591324"/>
                  <a:pt x="4657728" y="2592463"/>
                </a:cubicBezTo>
                <a:cubicBezTo>
                  <a:pt x="4673327" y="2595867"/>
                  <a:pt x="4684757" y="2601116"/>
                  <a:pt x="4692721" y="2617179"/>
                </a:cubicBezTo>
                <a:cubicBezTo>
                  <a:pt x="4700685" y="2633242"/>
                  <a:pt x="4719296" y="2638404"/>
                  <a:pt x="4736105" y="2642990"/>
                </a:cubicBezTo>
                <a:cubicBezTo>
                  <a:pt x="4743918" y="2645889"/>
                  <a:pt x="4748732" y="2648225"/>
                  <a:pt x="4750038" y="2657785"/>
                </a:cubicBezTo>
                <a:cubicBezTo>
                  <a:pt x="4756475" y="2697205"/>
                  <a:pt x="4769473" y="2734751"/>
                  <a:pt x="4796763" y="2766142"/>
                </a:cubicBezTo>
                <a:cubicBezTo>
                  <a:pt x="4800408" y="2770886"/>
                  <a:pt x="4801041" y="2773870"/>
                  <a:pt x="4795690" y="2776927"/>
                </a:cubicBezTo>
                <a:cubicBezTo>
                  <a:pt x="4775497" y="2790334"/>
                  <a:pt x="4773928" y="2810101"/>
                  <a:pt x="4777160" y="2831008"/>
                </a:cubicBezTo>
                <a:cubicBezTo>
                  <a:pt x="4778467" y="2840567"/>
                  <a:pt x="4777944" y="2847156"/>
                  <a:pt x="4766623" y="2851481"/>
                </a:cubicBezTo>
                <a:cubicBezTo>
                  <a:pt x="4751713" y="2855849"/>
                  <a:pt x="4747682" y="2869661"/>
                  <a:pt x="4746650" y="2884036"/>
                </a:cubicBezTo>
                <a:cubicBezTo>
                  <a:pt x="4745591" y="2896018"/>
                  <a:pt x="4745742" y="2909181"/>
                  <a:pt x="4744682" y="2921163"/>
                </a:cubicBezTo>
                <a:cubicBezTo>
                  <a:pt x="4743850" y="2926858"/>
                  <a:pt x="4742106" y="2931367"/>
                  <a:pt x="4739063" y="2933424"/>
                </a:cubicBezTo>
                <a:cubicBezTo>
                  <a:pt x="4736020" y="2935480"/>
                  <a:pt x="4731677" y="2935083"/>
                  <a:pt x="4725645" y="2930966"/>
                </a:cubicBezTo>
                <a:cubicBezTo>
                  <a:pt x="4723224" y="2928601"/>
                  <a:pt x="4720212" y="2926842"/>
                  <a:pt x="4716608" y="2925688"/>
                </a:cubicBezTo>
                <a:cubicBezTo>
                  <a:pt x="4712399" y="2923943"/>
                  <a:pt x="4707557" y="2919214"/>
                  <a:pt x="4702811" y="2922861"/>
                </a:cubicBezTo>
                <a:cubicBezTo>
                  <a:pt x="4699262" y="2926494"/>
                  <a:pt x="4699922" y="2931872"/>
                  <a:pt x="4700569" y="2936054"/>
                </a:cubicBezTo>
                <a:cubicBezTo>
                  <a:pt x="4701985" y="2955187"/>
                  <a:pt x="4697831" y="2958229"/>
                  <a:pt x="4679798" y="2951264"/>
                </a:cubicBezTo>
                <a:cubicBezTo>
                  <a:pt x="4675589" y="2949519"/>
                  <a:pt x="4672577" y="2947759"/>
                  <a:pt x="4668381" y="2947211"/>
                </a:cubicBezTo>
                <a:cubicBezTo>
                  <a:pt x="4662384" y="2946086"/>
                  <a:pt x="4656992" y="2945552"/>
                  <a:pt x="4653498" y="2953973"/>
                </a:cubicBezTo>
                <a:cubicBezTo>
                  <a:pt x="4651200" y="2962378"/>
                  <a:pt x="4653621" y="2964743"/>
                  <a:pt x="4659646" y="2968262"/>
                </a:cubicBezTo>
                <a:lnTo>
                  <a:pt x="4669796" y="2976183"/>
                </a:lnTo>
                <a:lnTo>
                  <a:pt x="4576498" y="2977532"/>
                </a:lnTo>
                <a:lnTo>
                  <a:pt x="4575299" y="2971067"/>
                </a:lnTo>
                <a:cubicBezTo>
                  <a:pt x="4571035" y="2964535"/>
                  <a:pt x="4565629" y="2962805"/>
                  <a:pt x="4558476" y="2965284"/>
                </a:cubicBezTo>
                <a:cubicBezTo>
                  <a:pt x="4553112" y="2967144"/>
                  <a:pt x="4548352" y="2969594"/>
                  <a:pt x="4542988" y="2971454"/>
                </a:cubicBezTo>
                <a:cubicBezTo>
                  <a:pt x="4534047" y="2974553"/>
                  <a:pt x="4527444" y="2972837"/>
                  <a:pt x="4521364" y="2964532"/>
                </a:cubicBezTo>
                <a:cubicBezTo>
                  <a:pt x="4503125" y="2939616"/>
                  <a:pt x="4480305" y="2932707"/>
                  <a:pt x="4451694" y="2942625"/>
                </a:cubicBezTo>
                <a:cubicBezTo>
                  <a:pt x="4446921" y="2943879"/>
                  <a:pt x="4441020" y="2951131"/>
                  <a:pt x="4436756" y="2944599"/>
                </a:cubicBezTo>
                <a:cubicBezTo>
                  <a:pt x="4431900" y="2938673"/>
                  <a:pt x="4436013" y="2932041"/>
                  <a:pt x="4440731" y="2926000"/>
                </a:cubicBezTo>
                <a:cubicBezTo>
                  <a:pt x="4441323" y="2925394"/>
                  <a:pt x="4441914" y="2924789"/>
                  <a:pt x="4442506" y="2924183"/>
                </a:cubicBezTo>
                <a:cubicBezTo>
                  <a:pt x="4454281" y="2907286"/>
                  <a:pt x="4451764" y="2896544"/>
                  <a:pt x="4433167" y="2892578"/>
                </a:cubicBezTo>
                <a:cubicBezTo>
                  <a:pt x="4415766" y="2888597"/>
                  <a:pt x="4409068" y="2878504"/>
                  <a:pt x="4405904" y="2863581"/>
                </a:cubicBezTo>
                <a:cubicBezTo>
                  <a:pt x="4401489" y="2843885"/>
                  <a:pt x="4394695" y="2825415"/>
                  <a:pt x="4376015" y="2814268"/>
                </a:cubicBezTo>
                <a:cubicBezTo>
                  <a:pt x="4367583" y="2809582"/>
                  <a:pt x="4371063" y="2799965"/>
                  <a:pt x="4373993" y="2794544"/>
                </a:cubicBezTo>
                <a:cubicBezTo>
                  <a:pt x="4383925" y="2773480"/>
                  <a:pt x="4380734" y="2756163"/>
                  <a:pt x="4366773" y="2738976"/>
                </a:cubicBezTo>
                <a:cubicBezTo>
                  <a:pt x="4358272" y="2728305"/>
                  <a:pt x="4360006" y="2722899"/>
                  <a:pt x="4375522" y="2719122"/>
                </a:cubicBezTo>
                <a:cubicBezTo>
                  <a:pt x="4408342" y="2710949"/>
                  <a:pt x="4428838" y="2671805"/>
                  <a:pt x="4416528" y="2642030"/>
                </a:cubicBezTo>
                <a:cubicBezTo>
                  <a:pt x="4414066" y="2636075"/>
                  <a:pt x="4410985" y="2628333"/>
                  <a:pt x="4403213" y="2629024"/>
                </a:cubicBezTo>
                <a:cubicBezTo>
                  <a:pt x="4395441" y="2629716"/>
                  <a:pt x="4387711" y="2633997"/>
                  <a:pt x="4386019" y="2642994"/>
                </a:cubicBezTo>
                <a:cubicBezTo>
                  <a:pt x="4384285" y="2648401"/>
                  <a:pt x="4383763" y="2654990"/>
                  <a:pt x="4382635" y="2660988"/>
                </a:cubicBezTo>
                <a:cubicBezTo>
                  <a:pt x="4382112" y="2667577"/>
                  <a:pt x="4380379" y="2672984"/>
                  <a:pt x="4373789" y="2672465"/>
                </a:cubicBezTo>
                <a:cubicBezTo>
                  <a:pt x="4366004" y="2671959"/>
                  <a:pt x="4364739" y="2665990"/>
                  <a:pt x="4364670" y="2660006"/>
                </a:cubicBezTo>
                <a:cubicBezTo>
                  <a:pt x="4364010" y="2654628"/>
                  <a:pt x="4365138" y="2648630"/>
                  <a:pt x="4365083" y="2643843"/>
                </a:cubicBezTo>
                <a:cubicBezTo>
                  <a:pt x="4364960" y="2633073"/>
                  <a:pt x="4360654" y="2622951"/>
                  <a:pt x="4349279" y="2622489"/>
                </a:cubicBezTo>
                <a:cubicBezTo>
                  <a:pt x="4339705" y="2622603"/>
                  <a:pt x="4338040" y="2633994"/>
                  <a:pt x="4336940" y="2642385"/>
                </a:cubicBezTo>
                <a:cubicBezTo>
                  <a:pt x="4335825" y="2649580"/>
                  <a:pt x="4338315" y="2657928"/>
                  <a:pt x="4334807" y="2665152"/>
                </a:cubicBezTo>
                <a:cubicBezTo>
                  <a:pt x="4330144" y="2675979"/>
                  <a:pt x="4324201" y="2679641"/>
                  <a:pt x="4315109" y="2669577"/>
                </a:cubicBezTo>
                <a:cubicBezTo>
                  <a:pt x="4302386" y="2655965"/>
                  <a:pt x="4296815" y="2639874"/>
                  <a:pt x="4293624" y="2622557"/>
                </a:cubicBezTo>
                <a:lnTo>
                  <a:pt x="4293453" y="2622155"/>
                </a:lnTo>
                <a:lnTo>
                  <a:pt x="4293453" y="3290419"/>
                </a:lnTo>
                <a:lnTo>
                  <a:pt x="4819151" y="3290419"/>
                </a:lnTo>
                <a:lnTo>
                  <a:pt x="4618033" y="3783581"/>
                </a:lnTo>
                <a:lnTo>
                  <a:pt x="4631595" y="3794382"/>
                </a:lnTo>
                <a:cubicBezTo>
                  <a:pt x="4641671" y="3804889"/>
                  <a:pt x="4649347" y="3817308"/>
                  <a:pt x="4653185" y="3834503"/>
                </a:cubicBezTo>
                <a:cubicBezTo>
                  <a:pt x="4657023" y="3872714"/>
                  <a:pt x="4676215" y="3907103"/>
                  <a:pt x="4695406" y="3937672"/>
                </a:cubicBezTo>
                <a:cubicBezTo>
                  <a:pt x="4714598" y="3972062"/>
                  <a:pt x="4729951" y="4006451"/>
                  <a:pt x="4749142" y="4037020"/>
                </a:cubicBezTo>
                <a:cubicBezTo>
                  <a:pt x="4764495" y="4071410"/>
                  <a:pt x="4795201" y="4101979"/>
                  <a:pt x="4833584" y="4121084"/>
                </a:cubicBezTo>
                <a:cubicBezTo>
                  <a:pt x="4833584" y="4166937"/>
                  <a:pt x="4833584" y="4212790"/>
                  <a:pt x="4833584" y="4258643"/>
                </a:cubicBezTo>
                <a:cubicBezTo>
                  <a:pt x="4810554" y="4270106"/>
                  <a:pt x="4799040" y="4285390"/>
                  <a:pt x="4787525" y="4312138"/>
                </a:cubicBezTo>
                <a:cubicBezTo>
                  <a:pt x="4772172" y="4342706"/>
                  <a:pt x="4737627" y="4365633"/>
                  <a:pt x="4703083" y="4365633"/>
                </a:cubicBezTo>
                <a:cubicBezTo>
                  <a:pt x="4668538" y="4365633"/>
                  <a:pt x="4637832" y="4373275"/>
                  <a:pt x="4603288" y="4380917"/>
                </a:cubicBezTo>
                <a:cubicBezTo>
                  <a:pt x="4553390" y="4361812"/>
                  <a:pt x="4507331" y="4335064"/>
                  <a:pt x="4488139" y="4273927"/>
                </a:cubicBezTo>
                <a:cubicBezTo>
                  <a:pt x="4484301" y="4262464"/>
                  <a:pt x="4461271" y="4254822"/>
                  <a:pt x="4465110" y="4231895"/>
                </a:cubicBezTo>
                <a:cubicBezTo>
                  <a:pt x="4467989" y="4216611"/>
                  <a:pt x="4467269" y="4203954"/>
                  <a:pt x="4463971" y="4193386"/>
                </a:cubicBezTo>
                <a:lnTo>
                  <a:pt x="4454229" y="4178157"/>
                </a:lnTo>
                <a:lnTo>
                  <a:pt x="4293453" y="4178157"/>
                </a:lnTo>
                <a:lnTo>
                  <a:pt x="4293453" y="4857600"/>
                </a:lnTo>
                <a:lnTo>
                  <a:pt x="3291650" y="4857600"/>
                </a:lnTo>
                <a:lnTo>
                  <a:pt x="3291650" y="4178157"/>
                </a:lnTo>
                <a:lnTo>
                  <a:pt x="2897583" y="4178157"/>
                </a:lnTo>
                <a:lnTo>
                  <a:pt x="2899933" y="4187858"/>
                </a:lnTo>
                <a:cubicBezTo>
                  <a:pt x="2898048" y="4212333"/>
                  <a:pt x="2905588" y="4223629"/>
                  <a:pt x="2922554" y="4233043"/>
                </a:cubicBezTo>
                <a:cubicBezTo>
                  <a:pt x="2922554" y="4240574"/>
                  <a:pt x="2922554" y="4248104"/>
                  <a:pt x="2922554" y="4255635"/>
                </a:cubicBezTo>
                <a:cubicBezTo>
                  <a:pt x="2903703" y="4266931"/>
                  <a:pt x="2898048" y="4287641"/>
                  <a:pt x="2903703" y="4306468"/>
                </a:cubicBezTo>
                <a:cubicBezTo>
                  <a:pt x="2913129" y="4340356"/>
                  <a:pt x="2901818" y="4366714"/>
                  <a:pt x="2877312" y="4389306"/>
                </a:cubicBezTo>
                <a:cubicBezTo>
                  <a:pt x="2867886" y="4398720"/>
                  <a:pt x="2858461" y="4406250"/>
                  <a:pt x="2854690" y="4419429"/>
                </a:cubicBezTo>
                <a:cubicBezTo>
                  <a:pt x="2850920" y="4440139"/>
                  <a:pt x="2839610" y="4451435"/>
                  <a:pt x="2818873" y="4449552"/>
                </a:cubicBezTo>
                <a:cubicBezTo>
                  <a:pt x="2803793" y="4449552"/>
                  <a:pt x="2792482" y="4458966"/>
                  <a:pt x="2786827" y="4466497"/>
                </a:cubicBezTo>
                <a:cubicBezTo>
                  <a:pt x="2754780" y="4511681"/>
                  <a:pt x="2707652" y="4487206"/>
                  <a:pt x="2668065" y="4492854"/>
                </a:cubicBezTo>
                <a:cubicBezTo>
                  <a:pt x="2651099" y="4494737"/>
                  <a:pt x="2615282" y="4504150"/>
                  <a:pt x="2607742" y="4490972"/>
                </a:cubicBezTo>
                <a:cubicBezTo>
                  <a:pt x="2585120" y="4453318"/>
                  <a:pt x="2526682" y="4468379"/>
                  <a:pt x="2513486" y="4417547"/>
                </a:cubicBezTo>
                <a:cubicBezTo>
                  <a:pt x="2509716" y="4402485"/>
                  <a:pt x="2483325" y="4393072"/>
                  <a:pt x="2507831" y="4372362"/>
                </a:cubicBezTo>
                <a:cubicBezTo>
                  <a:pt x="2515371" y="4366714"/>
                  <a:pt x="2513486" y="4355418"/>
                  <a:pt x="2505946" y="4353535"/>
                </a:cubicBezTo>
                <a:cubicBezTo>
                  <a:pt x="2475784" y="4342239"/>
                  <a:pt x="2477669" y="4325295"/>
                  <a:pt x="2496520" y="4302702"/>
                </a:cubicBezTo>
                <a:cubicBezTo>
                  <a:pt x="2502176" y="4295172"/>
                  <a:pt x="2494635" y="4285758"/>
                  <a:pt x="2490865" y="4278227"/>
                </a:cubicBezTo>
                <a:cubicBezTo>
                  <a:pt x="2483325" y="4266931"/>
                  <a:pt x="2481440" y="4255635"/>
                  <a:pt x="2492750" y="4246222"/>
                </a:cubicBezTo>
                <a:cubicBezTo>
                  <a:pt x="2504061" y="4236808"/>
                  <a:pt x="2502176" y="4225512"/>
                  <a:pt x="2505946" y="4214216"/>
                </a:cubicBezTo>
                <a:lnTo>
                  <a:pt x="2519389" y="4178157"/>
                </a:lnTo>
                <a:lnTo>
                  <a:pt x="1895054" y="4178157"/>
                </a:lnTo>
                <a:lnTo>
                  <a:pt x="1904034" y="4212935"/>
                </a:lnTo>
                <a:cubicBezTo>
                  <a:pt x="1907534" y="4221099"/>
                  <a:pt x="1911035" y="4228097"/>
                  <a:pt x="1913368" y="4235094"/>
                </a:cubicBezTo>
                <a:cubicBezTo>
                  <a:pt x="1933204" y="4278245"/>
                  <a:pt x="1933204" y="4278245"/>
                  <a:pt x="1897032" y="4308568"/>
                </a:cubicBezTo>
                <a:cubicBezTo>
                  <a:pt x="1890031" y="4314399"/>
                  <a:pt x="1885364" y="4320230"/>
                  <a:pt x="1887698" y="4331893"/>
                </a:cubicBezTo>
                <a:cubicBezTo>
                  <a:pt x="1890031" y="4344722"/>
                  <a:pt x="1888865" y="4358717"/>
                  <a:pt x="1886531" y="4371546"/>
                </a:cubicBezTo>
                <a:cubicBezTo>
                  <a:pt x="1881864" y="4391372"/>
                  <a:pt x="1892365" y="4399536"/>
                  <a:pt x="1908701" y="4405367"/>
                </a:cubicBezTo>
                <a:cubicBezTo>
                  <a:pt x="1961209" y="4424027"/>
                  <a:pt x="1961209" y="4424027"/>
                  <a:pt x="1929704" y="4469511"/>
                </a:cubicBezTo>
                <a:cubicBezTo>
                  <a:pt x="1923870" y="4477674"/>
                  <a:pt x="1921536" y="4487004"/>
                  <a:pt x="1921536" y="4497501"/>
                </a:cubicBezTo>
                <a:cubicBezTo>
                  <a:pt x="1921536" y="4505664"/>
                  <a:pt x="1929704" y="4516161"/>
                  <a:pt x="1915702" y="4519659"/>
                </a:cubicBezTo>
                <a:cubicBezTo>
                  <a:pt x="1904034" y="4523158"/>
                  <a:pt x="1892365" y="4521992"/>
                  <a:pt x="1885364" y="4510329"/>
                </a:cubicBezTo>
                <a:cubicBezTo>
                  <a:pt x="1878363" y="4500999"/>
                  <a:pt x="1873696" y="4490503"/>
                  <a:pt x="1867862" y="4478841"/>
                </a:cubicBezTo>
                <a:cubicBezTo>
                  <a:pt x="1839857" y="4489337"/>
                  <a:pt x="1827022" y="4513828"/>
                  <a:pt x="1816521" y="4538320"/>
                </a:cubicBezTo>
                <a:cubicBezTo>
                  <a:pt x="1810687" y="4549982"/>
                  <a:pt x="1821188" y="4560478"/>
                  <a:pt x="1828189" y="4568642"/>
                </a:cubicBezTo>
                <a:cubicBezTo>
                  <a:pt x="1838691" y="4579138"/>
                  <a:pt x="1849192" y="4588468"/>
                  <a:pt x="1858527" y="4597798"/>
                </a:cubicBezTo>
                <a:cubicBezTo>
                  <a:pt x="1869028" y="4608295"/>
                  <a:pt x="1876029" y="4619957"/>
                  <a:pt x="1877196" y="4635118"/>
                </a:cubicBezTo>
                <a:cubicBezTo>
                  <a:pt x="1878363" y="4654945"/>
                  <a:pt x="1872529" y="4659610"/>
                  <a:pt x="1852693" y="4654945"/>
                </a:cubicBezTo>
                <a:cubicBezTo>
                  <a:pt x="1828189" y="4647947"/>
                  <a:pt x="1822355" y="4654945"/>
                  <a:pt x="1825855" y="4679436"/>
                </a:cubicBezTo>
                <a:cubicBezTo>
                  <a:pt x="1827022" y="4693431"/>
                  <a:pt x="1838691" y="4710925"/>
                  <a:pt x="1822355" y="4720255"/>
                </a:cubicBezTo>
                <a:cubicBezTo>
                  <a:pt x="1807186" y="4728419"/>
                  <a:pt x="1793184" y="4713257"/>
                  <a:pt x="1781516" y="4703927"/>
                </a:cubicBezTo>
                <a:cubicBezTo>
                  <a:pt x="1776848" y="4699262"/>
                  <a:pt x="1772181" y="4695764"/>
                  <a:pt x="1766347" y="4692265"/>
                </a:cubicBezTo>
                <a:cubicBezTo>
                  <a:pt x="1759346" y="4687600"/>
                  <a:pt x="1750011" y="4686434"/>
                  <a:pt x="1743010" y="4693431"/>
                </a:cubicBezTo>
                <a:cubicBezTo>
                  <a:pt x="1736009" y="4699262"/>
                  <a:pt x="1738343" y="4707426"/>
                  <a:pt x="1743010" y="4714424"/>
                </a:cubicBezTo>
                <a:cubicBezTo>
                  <a:pt x="1748844" y="4724920"/>
                  <a:pt x="1753512" y="4735416"/>
                  <a:pt x="1741843" y="4745912"/>
                </a:cubicBezTo>
                <a:cubicBezTo>
                  <a:pt x="1730175" y="4755242"/>
                  <a:pt x="1718506" y="4749411"/>
                  <a:pt x="1708005" y="4742414"/>
                </a:cubicBezTo>
                <a:cubicBezTo>
                  <a:pt x="1706838" y="4741247"/>
                  <a:pt x="1704504" y="4738915"/>
                  <a:pt x="1702171" y="4737749"/>
                </a:cubicBezTo>
                <a:cubicBezTo>
                  <a:pt x="1673000" y="4716756"/>
                  <a:pt x="1665999" y="4719089"/>
                  <a:pt x="1651997" y="4752910"/>
                </a:cubicBezTo>
                <a:cubicBezTo>
                  <a:pt x="1646162" y="4769237"/>
                  <a:pt x="1640328" y="4782066"/>
                  <a:pt x="1620492" y="4779734"/>
                </a:cubicBezTo>
                <a:cubicBezTo>
                  <a:pt x="1615825" y="4779734"/>
                  <a:pt x="1612324" y="4779734"/>
                  <a:pt x="1608824" y="4778567"/>
                </a:cubicBezTo>
                <a:cubicBezTo>
                  <a:pt x="1588987" y="4771570"/>
                  <a:pt x="1571485" y="4780900"/>
                  <a:pt x="1573819" y="4800726"/>
                </a:cubicBezTo>
                <a:cubicBezTo>
                  <a:pt x="1576152" y="4820552"/>
                  <a:pt x="1565651" y="4827550"/>
                  <a:pt x="1551649" y="4828716"/>
                </a:cubicBezTo>
                <a:cubicBezTo>
                  <a:pt x="1506142" y="4831049"/>
                  <a:pt x="1496807" y="4859039"/>
                  <a:pt x="1495640" y="4898691"/>
                </a:cubicBezTo>
                <a:cubicBezTo>
                  <a:pt x="1494474" y="4926681"/>
                  <a:pt x="1487473" y="4954671"/>
                  <a:pt x="1479305" y="4982661"/>
                </a:cubicBezTo>
                <a:cubicBezTo>
                  <a:pt x="1474637" y="4995490"/>
                  <a:pt x="1467636" y="5003654"/>
                  <a:pt x="1453634" y="5007153"/>
                </a:cubicBezTo>
                <a:cubicBezTo>
                  <a:pt x="1405794" y="5021148"/>
                  <a:pt x="1357954" y="5024647"/>
                  <a:pt x="1313614" y="4994324"/>
                </a:cubicBezTo>
                <a:cubicBezTo>
                  <a:pt x="1297278" y="4982661"/>
                  <a:pt x="1286777" y="4969833"/>
                  <a:pt x="1289110" y="4947674"/>
                </a:cubicBezTo>
                <a:cubicBezTo>
                  <a:pt x="1293778" y="4915019"/>
                  <a:pt x="1277442" y="4885863"/>
                  <a:pt x="1261106" y="4857873"/>
                </a:cubicBezTo>
                <a:cubicBezTo>
                  <a:pt x="1257606" y="4849709"/>
                  <a:pt x="1250605" y="4848543"/>
                  <a:pt x="1242437" y="4847376"/>
                </a:cubicBezTo>
                <a:cubicBezTo>
                  <a:pt x="1214433" y="4843877"/>
                  <a:pt x="1186429" y="4841545"/>
                  <a:pt x="1158424" y="4842711"/>
                </a:cubicBezTo>
                <a:cubicBezTo>
                  <a:pt x="1140922" y="4842711"/>
                  <a:pt x="1129254" y="4836880"/>
                  <a:pt x="1118752" y="4824051"/>
                </a:cubicBezTo>
                <a:cubicBezTo>
                  <a:pt x="1108250" y="4812389"/>
                  <a:pt x="1098916" y="4799560"/>
                  <a:pt x="1083747" y="4792562"/>
                </a:cubicBezTo>
                <a:cubicBezTo>
                  <a:pt x="1067411" y="4785565"/>
                  <a:pt x="1053409" y="4783232"/>
                  <a:pt x="1035907" y="4794895"/>
                </a:cubicBezTo>
                <a:cubicBezTo>
                  <a:pt x="1014903" y="4810056"/>
                  <a:pt x="996234" y="4803059"/>
                  <a:pt x="988066" y="4777401"/>
                </a:cubicBezTo>
                <a:cubicBezTo>
                  <a:pt x="972897" y="4733084"/>
                  <a:pt x="951894" y="4728419"/>
                  <a:pt x="915722" y="4761074"/>
                </a:cubicBezTo>
                <a:cubicBezTo>
                  <a:pt x="895886" y="4777401"/>
                  <a:pt x="883051" y="4799560"/>
                  <a:pt x="865548" y="4818220"/>
                </a:cubicBezTo>
                <a:cubicBezTo>
                  <a:pt x="851546" y="4832215"/>
                  <a:pt x="837544" y="4845044"/>
                  <a:pt x="810707" y="4848543"/>
                </a:cubicBezTo>
                <a:cubicBezTo>
                  <a:pt x="832877" y="4812389"/>
                  <a:pt x="850379" y="4780900"/>
                  <a:pt x="871382" y="4748245"/>
                </a:cubicBezTo>
                <a:cubicBezTo>
                  <a:pt x="892386" y="4714424"/>
                  <a:pt x="864381" y="4646781"/>
                  <a:pt x="823542" y="4650280"/>
                </a:cubicBezTo>
                <a:cubicBezTo>
                  <a:pt x="775702" y="4653778"/>
                  <a:pt x="760533" y="4628121"/>
                  <a:pt x="751198" y="4589635"/>
                </a:cubicBezTo>
                <a:cubicBezTo>
                  <a:pt x="748865" y="4583803"/>
                  <a:pt x="747698" y="4577972"/>
                  <a:pt x="745364" y="4572141"/>
                </a:cubicBezTo>
                <a:cubicBezTo>
                  <a:pt x="738363" y="4546483"/>
                  <a:pt x="736029" y="4545317"/>
                  <a:pt x="712693" y="4558146"/>
                </a:cubicBezTo>
                <a:cubicBezTo>
                  <a:pt x="692856" y="4569808"/>
                  <a:pt x="677687" y="4586136"/>
                  <a:pt x="663685" y="4604796"/>
                </a:cubicBezTo>
                <a:cubicBezTo>
                  <a:pt x="655518" y="4616458"/>
                  <a:pt x="648517" y="4621123"/>
                  <a:pt x="633348" y="4615292"/>
                </a:cubicBezTo>
                <a:cubicBezTo>
                  <a:pt x="620512" y="4610627"/>
                  <a:pt x="606510" y="4609461"/>
                  <a:pt x="592508" y="4608295"/>
                </a:cubicBezTo>
                <a:cubicBezTo>
                  <a:pt x="583174" y="4607128"/>
                  <a:pt x="575006" y="4611793"/>
                  <a:pt x="572672" y="4621123"/>
                </a:cubicBezTo>
                <a:cubicBezTo>
                  <a:pt x="570338" y="4631620"/>
                  <a:pt x="573839" y="4638617"/>
                  <a:pt x="583174" y="4643282"/>
                </a:cubicBezTo>
                <a:cubicBezTo>
                  <a:pt x="590175" y="4646781"/>
                  <a:pt x="597176" y="4649113"/>
                  <a:pt x="604177" y="4652612"/>
                </a:cubicBezTo>
                <a:cubicBezTo>
                  <a:pt x="615845" y="4658443"/>
                  <a:pt x="620512" y="4666607"/>
                  <a:pt x="618179" y="4680602"/>
                </a:cubicBezTo>
                <a:cubicBezTo>
                  <a:pt x="611178" y="4722587"/>
                  <a:pt x="626347" y="4751744"/>
                  <a:pt x="663685" y="4770404"/>
                </a:cubicBezTo>
                <a:cubicBezTo>
                  <a:pt x="669520" y="4773902"/>
                  <a:pt x="682355" y="4772736"/>
                  <a:pt x="680021" y="4783232"/>
                </a:cubicBezTo>
                <a:cubicBezTo>
                  <a:pt x="678854" y="4793729"/>
                  <a:pt x="668353" y="4796061"/>
                  <a:pt x="657851" y="4797227"/>
                </a:cubicBezTo>
                <a:cubicBezTo>
                  <a:pt x="656684" y="4797227"/>
                  <a:pt x="655518" y="4797227"/>
                  <a:pt x="654351" y="4797227"/>
                </a:cubicBezTo>
                <a:cubicBezTo>
                  <a:pt x="626347" y="4801892"/>
                  <a:pt x="618179" y="4814721"/>
                  <a:pt x="632181" y="4836880"/>
                </a:cubicBezTo>
                <a:cubicBezTo>
                  <a:pt x="645016" y="4857873"/>
                  <a:pt x="641515" y="4874200"/>
                  <a:pt x="629847" y="4891694"/>
                </a:cubicBezTo>
                <a:cubicBezTo>
                  <a:pt x="614678" y="4915019"/>
                  <a:pt x="603010" y="4939510"/>
                  <a:pt x="610011" y="4968666"/>
                </a:cubicBezTo>
                <a:cubicBezTo>
                  <a:pt x="613511" y="4981495"/>
                  <a:pt x="600676" y="4987326"/>
                  <a:pt x="592508" y="4989659"/>
                </a:cubicBezTo>
                <a:cubicBezTo>
                  <a:pt x="562171" y="5000155"/>
                  <a:pt x="548169" y="5019982"/>
                  <a:pt x="544668" y="5050304"/>
                </a:cubicBezTo>
                <a:cubicBezTo>
                  <a:pt x="542334" y="5068964"/>
                  <a:pt x="535333" y="5072463"/>
                  <a:pt x="516664" y="5060800"/>
                </a:cubicBezTo>
                <a:cubicBezTo>
                  <a:pt x="476991" y="5036309"/>
                  <a:pt x="418650" y="5053803"/>
                  <a:pt x="401147" y="5094622"/>
                </a:cubicBezTo>
                <a:cubicBezTo>
                  <a:pt x="397646" y="5102785"/>
                  <a:pt x="392979" y="5113282"/>
                  <a:pt x="401147" y="5120279"/>
                </a:cubicBezTo>
                <a:cubicBezTo>
                  <a:pt x="409315" y="5127277"/>
                  <a:pt x="420983" y="5130775"/>
                  <a:pt x="431485" y="5123778"/>
                </a:cubicBezTo>
                <a:cubicBezTo>
                  <a:pt x="438486" y="5120279"/>
                  <a:pt x="445487" y="5114448"/>
                  <a:pt x="452488" y="5109783"/>
                </a:cubicBezTo>
                <a:cubicBezTo>
                  <a:pt x="459489" y="5103952"/>
                  <a:pt x="466490" y="5100453"/>
                  <a:pt x="472324" y="5107450"/>
                </a:cubicBezTo>
                <a:cubicBezTo>
                  <a:pt x="479325" y="5115614"/>
                  <a:pt x="474658" y="5122612"/>
                  <a:pt x="468824" y="5128443"/>
                </a:cubicBezTo>
                <a:cubicBezTo>
                  <a:pt x="464156" y="5134274"/>
                  <a:pt x="457155" y="5138939"/>
                  <a:pt x="452488" y="5143604"/>
                </a:cubicBezTo>
                <a:cubicBezTo>
                  <a:pt x="441986" y="5154100"/>
                  <a:pt x="436152" y="5168096"/>
                  <a:pt x="446654" y="5179758"/>
                </a:cubicBezTo>
                <a:cubicBezTo>
                  <a:pt x="455988" y="5189088"/>
                  <a:pt x="468824" y="5179758"/>
                  <a:pt x="478158" y="5172761"/>
                </a:cubicBezTo>
                <a:cubicBezTo>
                  <a:pt x="486326" y="5166929"/>
                  <a:pt x="492160" y="5156433"/>
                  <a:pt x="502662" y="5152934"/>
                </a:cubicBezTo>
                <a:cubicBezTo>
                  <a:pt x="517831" y="5147103"/>
                  <a:pt x="527165" y="5149435"/>
                  <a:pt x="525999" y="5168096"/>
                </a:cubicBezTo>
                <a:cubicBezTo>
                  <a:pt x="524832" y="5193753"/>
                  <a:pt x="514330" y="5214746"/>
                  <a:pt x="500328" y="5234572"/>
                </a:cubicBezTo>
                <a:cubicBezTo>
                  <a:pt x="482826" y="5260229"/>
                  <a:pt x="481659" y="5274224"/>
                  <a:pt x="500328" y="5298716"/>
                </a:cubicBezTo>
                <a:cubicBezTo>
                  <a:pt x="506162" y="5308046"/>
                  <a:pt x="515497" y="5316209"/>
                  <a:pt x="523665" y="5324373"/>
                </a:cubicBezTo>
                <a:cubicBezTo>
                  <a:pt x="527165" y="5327872"/>
                  <a:pt x="533000" y="5331371"/>
                  <a:pt x="530666" y="5337202"/>
                </a:cubicBezTo>
                <a:cubicBezTo>
                  <a:pt x="528332" y="5344200"/>
                  <a:pt x="522498" y="5345366"/>
                  <a:pt x="517831" y="5344200"/>
                </a:cubicBezTo>
                <a:cubicBezTo>
                  <a:pt x="496828" y="5339535"/>
                  <a:pt x="492160" y="5348865"/>
                  <a:pt x="493327" y="5367525"/>
                </a:cubicBezTo>
                <a:cubicBezTo>
                  <a:pt x="494494" y="5390850"/>
                  <a:pt x="479325" y="5407177"/>
                  <a:pt x="462989" y="5420006"/>
                </a:cubicBezTo>
                <a:cubicBezTo>
                  <a:pt x="450154" y="5430502"/>
                  <a:pt x="448987" y="5438666"/>
                  <a:pt x="461823" y="5447996"/>
                </a:cubicBezTo>
                <a:cubicBezTo>
                  <a:pt x="468824" y="5452661"/>
                  <a:pt x="473491" y="5457326"/>
                  <a:pt x="471157" y="5466656"/>
                </a:cubicBezTo>
                <a:cubicBezTo>
                  <a:pt x="468824" y="5479485"/>
                  <a:pt x="459489" y="5477152"/>
                  <a:pt x="451321" y="5479485"/>
                </a:cubicBezTo>
                <a:cubicBezTo>
                  <a:pt x="446654" y="5480651"/>
                  <a:pt x="440819" y="5480651"/>
                  <a:pt x="434985" y="5481817"/>
                </a:cubicBezTo>
                <a:cubicBezTo>
                  <a:pt x="403481" y="5485316"/>
                  <a:pt x="396480" y="5502810"/>
                  <a:pt x="415149" y="5529634"/>
                </a:cubicBezTo>
                <a:cubicBezTo>
                  <a:pt x="417483" y="5533132"/>
                  <a:pt x="419816" y="5535465"/>
                  <a:pt x="420983" y="5538964"/>
                </a:cubicBezTo>
                <a:cubicBezTo>
                  <a:pt x="424484" y="5545961"/>
                  <a:pt x="426817" y="5555291"/>
                  <a:pt x="419816" y="5559956"/>
                </a:cubicBezTo>
                <a:cubicBezTo>
                  <a:pt x="413982" y="5564621"/>
                  <a:pt x="405814" y="5559956"/>
                  <a:pt x="401147" y="5555291"/>
                </a:cubicBezTo>
                <a:cubicBezTo>
                  <a:pt x="396480" y="5550626"/>
                  <a:pt x="392979" y="5545961"/>
                  <a:pt x="389479" y="5540130"/>
                </a:cubicBezTo>
                <a:cubicBezTo>
                  <a:pt x="382478" y="5531966"/>
                  <a:pt x="375477" y="5529634"/>
                  <a:pt x="366142" y="5536631"/>
                </a:cubicBezTo>
                <a:cubicBezTo>
                  <a:pt x="343972" y="5551792"/>
                  <a:pt x="319468" y="5554125"/>
                  <a:pt x="294965" y="5555291"/>
                </a:cubicBezTo>
                <a:cubicBezTo>
                  <a:pt x="265794" y="5557624"/>
                  <a:pt x="235456" y="5554125"/>
                  <a:pt x="206285" y="5561122"/>
                </a:cubicBezTo>
                <a:cubicBezTo>
                  <a:pt x="195784" y="5563455"/>
                  <a:pt x="189949" y="5556457"/>
                  <a:pt x="185282" y="5550626"/>
                </a:cubicBezTo>
                <a:cubicBezTo>
                  <a:pt x="168946" y="5531966"/>
                  <a:pt x="153777" y="5513306"/>
                  <a:pt x="124607" y="5522636"/>
                </a:cubicBezTo>
                <a:cubicBezTo>
                  <a:pt x="118772" y="5523802"/>
                  <a:pt x="115272" y="5519137"/>
                  <a:pt x="112938" y="5514472"/>
                </a:cubicBezTo>
                <a:cubicBezTo>
                  <a:pt x="100103" y="5491147"/>
                  <a:pt x="79100" y="5472487"/>
                  <a:pt x="61597" y="5452661"/>
                </a:cubicBezTo>
                <a:cubicBezTo>
                  <a:pt x="34760" y="5422338"/>
                  <a:pt x="19591" y="5388517"/>
                  <a:pt x="30093" y="5347698"/>
                </a:cubicBezTo>
                <a:cubicBezTo>
                  <a:pt x="33593" y="5331371"/>
                  <a:pt x="24259" y="5320874"/>
                  <a:pt x="14924" y="5311544"/>
                </a:cubicBezTo>
                <a:cubicBezTo>
                  <a:pt x="-6079" y="5289386"/>
                  <a:pt x="-4912" y="5277723"/>
                  <a:pt x="18424" y="5260229"/>
                </a:cubicBezTo>
                <a:cubicBezTo>
                  <a:pt x="44095" y="5242736"/>
                  <a:pt x="44095" y="5242736"/>
                  <a:pt x="23092" y="5217078"/>
                </a:cubicBezTo>
                <a:cubicBezTo>
                  <a:pt x="18424" y="5211247"/>
                  <a:pt x="14924" y="5206582"/>
                  <a:pt x="21925" y="5199584"/>
                </a:cubicBezTo>
                <a:cubicBezTo>
                  <a:pt x="45262" y="5172761"/>
                  <a:pt x="66265" y="5145937"/>
                  <a:pt x="90768" y="5120279"/>
                </a:cubicBezTo>
                <a:cubicBezTo>
                  <a:pt x="108271" y="5100453"/>
                  <a:pt x="130441" y="5087624"/>
                  <a:pt x="156111" y="5081793"/>
                </a:cubicBezTo>
                <a:cubicBezTo>
                  <a:pt x="172447" y="5077128"/>
                  <a:pt x="203951" y="5035143"/>
                  <a:pt x="205118" y="5017649"/>
                </a:cubicBezTo>
                <a:cubicBezTo>
                  <a:pt x="205118" y="5011818"/>
                  <a:pt x="205118" y="5007153"/>
                  <a:pt x="198117" y="5004820"/>
                </a:cubicBezTo>
                <a:cubicBezTo>
                  <a:pt x="161945" y="4988493"/>
                  <a:pt x="144443" y="4957004"/>
                  <a:pt x="129274" y="4923183"/>
                </a:cubicBezTo>
                <a:cubicBezTo>
                  <a:pt x="125773" y="4916185"/>
                  <a:pt x="123440" y="4910354"/>
                  <a:pt x="119939" y="4904523"/>
                </a:cubicBezTo>
                <a:cubicBezTo>
                  <a:pt x="108271" y="4885863"/>
                  <a:pt x="102437" y="4869535"/>
                  <a:pt x="110604" y="4846210"/>
                </a:cubicBezTo>
                <a:cubicBezTo>
                  <a:pt x="118772" y="4822885"/>
                  <a:pt x="105937" y="4799560"/>
                  <a:pt x="94269" y="4778567"/>
                </a:cubicBezTo>
                <a:cubicBezTo>
                  <a:pt x="89601" y="4768071"/>
                  <a:pt x="87268" y="4761074"/>
                  <a:pt x="95436" y="4750577"/>
                </a:cubicBezTo>
                <a:cubicBezTo>
                  <a:pt x="128107" y="4706260"/>
                  <a:pt x="152611" y="4657277"/>
                  <a:pt x="157278" y="4600131"/>
                </a:cubicBezTo>
                <a:cubicBezTo>
                  <a:pt x="158445" y="4591967"/>
                  <a:pt x="160778" y="4588468"/>
                  <a:pt x="168946" y="4590801"/>
                </a:cubicBezTo>
                <a:cubicBezTo>
                  <a:pt x="201618" y="4597798"/>
                  <a:pt x="222621" y="4580305"/>
                  <a:pt x="240123" y="4556980"/>
                </a:cubicBezTo>
                <a:cubicBezTo>
                  <a:pt x="248291" y="4546483"/>
                  <a:pt x="255292" y="4540652"/>
                  <a:pt x="270461" y="4547650"/>
                </a:cubicBezTo>
                <a:cubicBezTo>
                  <a:pt x="289131" y="4558146"/>
                  <a:pt x="306633" y="4548816"/>
                  <a:pt x="321802" y="4535987"/>
                </a:cubicBezTo>
                <a:cubicBezTo>
                  <a:pt x="334637" y="4525491"/>
                  <a:pt x="347472" y="4512662"/>
                  <a:pt x="360308" y="4502166"/>
                </a:cubicBezTo>
                <a:cubicBezTo>
                  <a:pt x="373143" y="4492836"/>
                  <a:pt x="384811" y="4491669"/>
                  <a:pt x="388312" y="4511496"/>
                </a:cubicBezTo>
                <a:cubicBezTo>
                  <a:pt x="388312" y="4516161"/>
                  <a:pt x="389479" y="4520826"/>
                  <a:pt x="391812" y="4525491"/>
                </a:cubicBezTo>
                <a:cubicBezTo>
                  <a:pt x="394146" y="4531322"/>
                  <a:pt x="394146" y="4540652"/>
                  <a:pt x="402314" y="4541818"/>
                </a:cubicBezTo>
                <a:cubicBezTo>
                  <a:pt x="409315" y="4541818"/>
                  <a:pt x="413982" y="4535987"/>
                  <a:pt x="417483" y="4531322"/>
                </a:cubicBezTo>
                <a:cubicBezTo>
                  <a:pt x="434985" y="4511496"/>
                  <a:pt x="441986" y="4512662"/>
                  <a:pt x="452488" y="4537153"/>
                </a:cubicBezTo>
                <a:cubicBezTo>
                  <a:pt x="454822" y="4542985"/>
                  <a:pt x="455988" y="4547650"/>
                  <a:pt x="459489" y="4552315"/>
                </a:cubicBezTo>
                <a:cubicBezTo>
                  <a:pt x="464156" y="4559312"/>
                  <a:pt x="468824" y="4565143"/>
                  <a:pt x="480492" y="4560478"/>
                </a:cubicBezTo>
                <a:cubicBezTo>
                  <a:pt x="490993" y="4554647"/>
                  <a:pt x="490993" y="4549982"/>
                  <a:pt x="488660" y="4540652"/>
                </a:cubicBezTo>
                <a:cubicBezTo>
                  <a:pt x="476991" y="4488171"/>
                  <a:pt x="489827" y="4442687"/>
                  <a:pt x="521331" y="4399536"/>
                </a:cubicBezTo>
                <a:cubicBezTo>
                  <a:pt x="540001" y="4373878"/>
                  <a:pt x="564504" y="4357550"/>
                  <a:pt x="596009" y="4352885"/>
                </a:cubicBezTo>
                <a:cubicBezTo>
                  <a:pt x="610011" y="4350553"/>
                  <a:pt x="612345" y="4345888"/>
                  <a:pt x="607677" y="4333059"/>
                </a:cubicBezTo>
                <a:cubicBezTo>
                  <a:pt x="601843" y="4317898"/>
                  <a:pt x="597176" y="4300404"/>
                  <a:pt x="586674" y="4287575"/>
                </a:cubicBezTo>
                <a:cubicBezTo>
                  <a:pt x="578506" y="4278245"/>
                  <a:pt x="580840" y="4273580"/>
                  <a:pt x="591341" y="4267749"/>
                </a:cubicBezTo>
                <a:cubicBezTo>
                  <a:pt x="613511" y="4257253"/>
                  <a:pt x="626347" y="4210603"/>
                  <a:pt x="613511" y="4189610"/>
                </a:cubicBezTo>
                <a:cubicBezTo>
                  <a:pt x="608844" y="4182613"/>
                  <a:pt x="601843" y="4182613"/>
                  <a:pt x="596009" y="4181446"/>
                </a:cubicBezTo>
                <a:cubicBezTo>
                  <a:pt x="577339" y="4176781"/>
                  <a:pt x="559837" y="4170950"/>
                  <a:pt x="545835" y="4156955"/>
                </a:cubicBezTo>
                <a:cubicBezTo>
                  <a:pt x="523665" y="4132464"/>
                  <a:pt x="530666" y="4110305"/>
                  <a:pt x="563337" y="4103308"/>
                </a:cubicBezTo>
                <a:cubicBezTo>
                  <a:pt x="572672" y="4100975"/>
                  <a:pt x="583174" y="4100975"/>
                  <a:pt x="592508" y="4098643"/>
                </a:cubicBezTo>
                <a:cubicBezTo>
                  <a:pt x="618179" y="4091645"/>
                  <a:pt x="625180" y="4079983"/>
                  <a:pt x="617012" y="4054325"/>
                </a:cubicBezTo>
                <a:cubicBezTo>
                  <a:pt x="613511" y="4041496"/>
                  <a:pt x="606510" y="4032166"/>
                  <a:pt x="599509" y="4021670"/>
                </a:cubicBezTo>
                <a:cubicBezTo>
                  <a:pt x="591341" y="4011173"/>
                  <a:pt x="584340" y="4001843"/>
                  <a:pt x="578506" y="3990181"/>
                </a:cubicBezTo>
                <a:cubicBezTo>
                  <a:pt x="573839" y="3982017"/>
                  <a:pt x="570338" y="3971521"/>
                  <a:pt x="572672" y="3961025"/>
                </a:cubicBezTo>
                <a:cubicBezTo>
                  <a:pt x="577339" y="3947030"/>
                  <a:pt x="590175" y="3956360"/>
                  <a:pt x="598343" y="3955193"/>
                </a:cubicBezTo>
                <a:cubicBezTo>
                  <a:pt x="618179" y="3950528"/>
                  <a:pt x="639182" y="3949362"/>
                  <a:pt x="655518" y="3936533"/>
                </a:cubicBezTo>
                <a:cubicBezTo>
                  <a:pt x="666019" y="3927203"/>
                  <a:pt x="668353" y="3919039"/>
                  <a:pt x="660185" y="3906211"/>
                </a:cubicBezTo>
                <a:cubicBezTo>
                  <a:pt x="648517" y="3888717"/>
                  <a:pt x="632181" y="3872389"/>
                  <a:pt x="618179" y="3857228"/>
                </a:cubicBezTo>
                <a:cubicBezTo>
                  <a:pt x="594842" y="3831571"/>
                  <a:pt x="576173" y="3805913"/>
                  <a:pt x="593675" y="3769759"/>
                </a:cubicBezTo>
                <a:cubicBezTo>
                  <a:pt x="597176" y="3760429"/>
                  <a:pt x="591341" y="3754598"/>
                  <a:pt x="586674" y="3748767"/>
                </a:cubicBezTo>
                <a:cubicBezTo>
                  <a:pt x="578506" y="3737104"/>
                  <a:pt x="565671" y="3730107"/>
                  <a:pt x="554003" y="3724275"/>
                </a:cubicBezTo>
                <a:cubicBezTo>
                  <a:pt x="535333" y="3714945"/>
                  <a:pt x="516664" y="3707948"/>
                  <a:pt x="507329" y="3686955"/>
                </a:cubicBezTo>
                <a:cubicBezTo>
                  <a:pt x="496828" y="3693953"/>
                  <a:pt x="495661" y="3705615"/>
                  <a:pt x="490993" y="3713779"/>
                </a:cubicBezTo>
                <a:cubicBezTo>
                  <a:pt x="486326" y="3721943"/>
                  <a:pt x="482826" y="3733605"/>
                  <a:pt x="469990" y="3732439"/>
                </a:cubicBezTo>
                <a:cubicBezTo>
                  <a:pt x="454822" y="3731273"/>
                  <a:pt x="439653" y="3727774"/>
                  <a:pt x="432652" y="3712613"/>
                </a:cubicBezTo>
                <a:cubicBezTo>
                  <a:pt x="425651" y="3699784"/>
                  <a:pt x="427984" y="3689288"/>
                  <a:pt x="446654" y="3690454"/>
                </a:cubicBezTo>
                <a:cubicBezTo>
                  <a:pt x="459489" y="3691620"/>
                  <a:pt x="461823" y="3683457"/>
                  <a:pt x="461823" y="3672960"/>
                </a:cubicBezTo>
                <a:cubicBezTo>
                  <a:pt x="464156" y="3643804"/>
                  <a:pt x="437319" y="3625144"/>
                  <a:pt x="410482" y="3637973"/>
                </a:cubicBezTo>
                <a:cubicBezTo>
                  <a:pt x="401147" y="3641472"/>
                  <a:pt x="392979" y="3646137"/>
                  <a:pt x="382478" y="3649635"/>
                </a:cubicBezTo>
                <a:cubicBezTo>
                  <a:pt x="370809" y="3651968"/>
                  <a:pt x="361475" y="3648469"/>
                  <a:pt x="354474" y="3637973"/>
                </a:cubicBezTo>
                <a:cubicBezTo>
                  <a:pt x="346306" y="3627477"/>
                  <a:pt x="352140" y="3619313"/>
                  <a:pt x="357974" y="3609983"/>
                </a:cubicBezTo>
                <a:cubicBezTo>
                  <a:pt x="368476" y="3593655"/>
                  <a:pt x="385978" y="3590156"/>
                  <a:pt x="403481" y="3584325"/>
                </a:cubicBezTo>
                <a:cubicBezTo>
                  <a:pt x="445487" y="3570330"/>
                  <a:pt x="445487" y="3570330"/>
                  <a:pt x="431485" y="3528345"/>
                </a:cubicBezTo>
                <a:cubicBezTo>
                  <a:pt x="418650" y="3487526"/>
                  <a:pt x="406981" y="3447874"/>
                  <a:pt x="405814" y="3405889"/>
                </a:cubicBezTo>
                <a:cubicBezTo>
                  <a:pt x="405814" y="3391894"/>
                  <a:pt x="397646" y="3390727"/>
                  <a:pt x="388312" y="3388395"/>
                </a:cubicBezTo>
                <a:cubicBezTo>
                  <a:pt x="357974" y="3380231"/>
                  <a:pt x="327636" y="3369735"/>
                  <a:pt x="296132" y="3352241"/>
                </a:cubicBezTo>
                <a:cubicBezTo>
                  <a:pt x="322969" y="3342911"/>
                  <a:pt x="346306" y="3347576"/>
                  <a:pt x="370809" y="3348742"/>
                </a:cubicBezTo>
                <a:cubicBezTo>
                  <a:pt x="422150" y="3351075"/>
                  <a:pt x="445487" y="3332415"/>
                  <a:pt x="451321" y="3286931"/>
                </a:cubicBezTo>
                <a:cubicBezTo>
                  <a:pt x="454822" y="3265938"/>
                  <a:pt x="447820" y="3254276"/>
                  <a:pt x="426817" y="3249611"/>
                </a:cubicBezTo>
                <a:cubicBezTo>
                  <a:pt x="417483" y="3247278"/>
                  <a:pt x="408148" y="3247278"/>
                  <a:pt x="399980" y="3240281"/>
                </a:cubicBezTo>
                <a:cubicBezTo>
                  <a:pt x="409315" y="3226286"/>
                  <a:pt x="424484" y="3226286"/>
                  <a:pt x="437319" y="3226286"/>
                </a:cubicBezTo>
                <a:cubicBezTo>
                  <a:pt x="451321" y="3226286"/>
                  <a:pt x="454822" y="3220455"/>
                  <a:pt x="455988" y="3208792"/>
                </a:cubicBezTo>
                <a:cubicBezTo>
                  <a:pt x="458322" y="3176137"/>
                  <a:pt x="446654" y="3149313"/>
                  <a:pt x="430318" y="3122489"/>
                </a:cubicBezTo>
                <a:cubicBezTo>
                  <a:pt x="420983" y="3107328"/>
                  <a:pt x="410482" y="3091001"/>
                  <a:pt x="401147" y="3075839"/>
                </a:cubicBezTo>
                <a:cubicBezTo>
                  <a:pt x="387145" y="3051348"/>
                  <a:pt x="382478" y="3025691"/>
                  <a:pt x="390645" y="2998867"/>
                </a:cubicBezTo>
                <a:cubicBezTo>
                  <a:pt x="397646" y="2972043"/>
                  <a:pt x="390645" y="2959214"/>
                  <a:pt x="364975" y="2949884"/>
                </a:cubicBezTo>
                <a:cubicBezTo>
                  <a:pt x="361475" y="2948718"/>
                  <a:pt x="357974" y="2948718"/>
                  <a:pt x="352140" y="2947552"/>
                </a:cubicBezTo>
                <a:cubicBezTo>
                  <a:pt x="362641" y="2928892"/>
                  <a:pt x="380144" y="2925393"/>
                  <a:pt x="395313" y="2919562"/>
                </a:cubicBezTo>
                <a:cubicBezTo>
                  <a:pt x="413982" y="2912564"/>
                  <a:pt x="427984" y="2902068"/>
                  <a:pt x="433818" y="2882242"/>
                </a:cubicBezTo>
                <a:cubicBezTo>
                  <a:pt x="439653" y="2868247"/>
                  <a:pt x="437319" y="2857750"/>
                  <a:pt x="422150" y="2851919"/>
                </a:cubicBezTo>
                <a:cubicBezTo>
                  <a:pt x="405814" y="2846088"/>
                  <a:pt x="395313" y="2837924"/>
                  <a:pt x="396480" y="2818098"/>
                </a:cubicBezTo>
                <a:cubicBezTo>
                  <a:pt x="396480" y="2799438"/>
                  <a:pt x="410482" y="2797105"/>
                  <a:pt x="424484" y="2793607"/>
                </a:cubicBezTo>
                <a:cubicBezTo>
                  <a:pt x="429151" y="2792440"/>
                  <a:pt x="437319" y="2792440"/>
                  <a:pt x="436152" y="2784277"/>
                </a:cubicBezTo>
                <a:cubicBezTo>
                  <a:pt x="436152" y="2774946"/>
                  <a:pt x="431485" y="2764450"/>
                  <a:pt x="422150" y="2762118"/>
                </a:cubicBezTo>
                <a:cubicBezTo>
                  <a:pt x="396480" y="2755120"/>
                  <a:pt x="398813" y="2738793"/>
                  <a:pt x="404648" y="2717800"/>
                </a:cubicBezTo>
                <a:cubicBezTo>
                  <a:pt x="411649" y="2686311"/>
                  <a:pt x="410482" y="2654823"/>
                  <a:pt x="401147" y="2623334"/>
                </a:cubicBezTo>
                <a:cubicBezTo>
                  <a:pt x="398813" y="2614004"/>
                  <a:pt x="397646" y="2605840"/>
                  <a:pt x="403481" y="2597676"/>
                </a:cubicBezTo>
                <a:cubicBezTo>
                  <a:pt x="418650" y="2574351"/>
                  <a:pt x="426817" y="2552192"/>
                  <a:pt x="409315" y="2525369"/>
                </a:cubicBezTo>
                <a:cubicBezTo>
                  <a:pt x="403481" y="2514872"/>
                  <a:pt x="415149" y="2509041"/>
                  <a:pt x="422150" y="2510207"/>
                </a:cubicBezTo>
                <a:cubicBezTo>
                  <a:pt x="460656" y="2518371"/>
                  <a:pt x="473491" y="2498545"/>
                  <a:pt x="475825" y="2464724"/>
                </a:cubicBezTo>
                <a:cubicBezTo>
                  <a:pt x="476991" y="2458892"/>
                  <a:pt x="481659" y="2454227"/>
                  <a:pt x="485159" y="2448396"/>
                </a:cubicBezTo>
                <a:cubicBezTo>
                  <a:pt x="503829" y="2416907"/>
                  <a:pt x="506162" y="2414575"/>
                  <a:pt x="542334" y="2422738"/>
                </a:cubicBezTo>
                <a:cubicBezTo>
                  <a:pt x="562171" y="2427403"/>
                  <a:pt x="575006" y="2425071"/>
                  <a:pt x="584340" y="2404078"/>
                </a:cubicBezTo>
                <a:cubicBezTo>
                  <a:pt x="591341" y="2388917"/>
                  <a:pt x="604177" y="2374922"/>
                  <a:pt x="622846" y="2372590"/>
                </a:cubicBezTo>
                <a:cubicBezTo>
                  <a:pt x="640349" y="2370257"/>
                  <a:pt x="641515" y="2358595"/>
                  <a:pt x="641515" y="2345766"/>
                </a:cubicBezTo>
                <a:cubicBezTo>
                  <a:pt x="641515" y="2332937"/>
                  <a:pt x="640349" y="2321275"/>
                  <a:pt x="648517" y="2310778"/>
                </a:cubicBezTo>
                <a:cubicBezTo>
                  <a:pt x="654351" y="2302615"/>
                  <a:pt x="648517" y="2296783"/>
                  <a:pt x="642682" y="2293285"/>
                </a:cubicBezTo>
                <a:cubicBezTo>
                  <a:pt x="633348" y="2289786"/>
                  <a:pt x="625180" y="2287453"/>
                  <a:pt x="615845" y="2286287"/>
                </a:cubicBezTo>
                <a:cubicBezTo>
                  <a:pt x="585507" y="2278123"/>
                  <a:pt x="584340" y="2275791"/>
                  <a:pt x="597176" y="2248967"/>
                </a:cubicBezTo>
                <a:cubicBezTo>
                  <a:pt x="603010" y="2234972"/>
                  <a:pt x="612345" y="2223309"/>
                  <a:pt x="619346" y="2210481"/>
                </a:cubicBezTo>
                <a:cubicBezTo>
                  <a:pt x="628680" y="2195319"/>
                  <a:pt x="638015" y="2180158"/>
                  <a:pt x="657851" y="2198818"/>
                </a:cubicBezTo>
                <a:cubicBezTo>
                  <a:pt x="664852" y="2204649"/>
                  <a:pt x="674187" y="2201151"/>
                  <a:pt x="676521" y="2190654"/>
                </a:cubicBezTo>
                <a:cubicBezTo>
                  <a:pt x="680021" y="2177826"/>
                  <a:pt x="684688" y="2163831"/>
                  <a:pt x="668353" y="2153334"/>
                </a:cubicBezTo>
                <a:cubicBezTo>
                  <a:pt x="667186" y="2153334"/>
                  <a:pt x="666019" y="2153334"/>
                  <a:pt x="663685" y="2152168"/>
                </a:cubicBezTo>
                <a:cubicBezTo>
                  <a:pt x="654351" y="2148669"/>
                  <a:pt x="638015" y="2156833"/>
                  <a:pt x="635681" y="2139339"/>
                </a:cubicBezTo>
                <a:cubicBezTo>
                  <a:pt x="633348" y="2123012"/>
                  <a:pt x="638015" y="2107850"/>
                  <a:pt x="648517" y="2093855"/>
                </a:cubicBezTo>
                <a:cubicBezTo>
                  <a:pt x="657851" y="2083359"/>
                  <a:pt x="670686" y="2076362"/>
                  <a:pt x="683522" y="2071697"/>
                </a:cubicBezTo>
                <a:cubicBezTo>
                  <a:pt x="694023" y="2068198"/>
                  <a:pt x="702191" y="2068198"/>
                  <a:pt x="703358" y="2082193"/>
                </a:cubicBezTo>
                <a:cubicBezTo>
                  <a:pt x="704525" y="2086858"/>
                  <a:pt x="706858" y="2091523"/>
                  <a:pt x="711526" y="2091523"/>
                </a:cubicBezTo>
                <a:cubicBezTo>
                  <a:pt x="719694" y="2091523"/>
                  <a:pt x="720860" y="2085692"/>
                  <a:pt x="720860" y="2081027"/>
                </a:cubicBezTo>
                <a:cubicBezTo>
                  <a:pt x="722027" y="2071697"/>
                  <a:pt x="722027" y="2063533"/>
                  <a:pt x="723194" y="2055369"/>
                </a:cubicBezTo>
                <a:cubicBezTo>
                  <a:pt x="726695" y="2027379"/>
                  <a:pt x="745364" y="2016883"/>
                  <a:pt x="771034" y="2027379"/>
                </a:cubicBezTo>
                <a:cubicBezTo>
                  <a:pt x="774535" y="2028545"/>
                  <a:pt x="776869" y="2029712"/>
                  <a:pt x="779202" y="2030878"/>
                </a:cubicBezTo>
                <a:cubicBezTo>
                  <a:pt x="816541" y="2050704"/>
                  <a:pt x="822375" y="2049538"/>
                  <a:pt x="839878" y="2009885"/>
                </a:cubicBezTo>
                <a:cubicBezTo>
                  <a:pt x="846879" y="1994724"/>
                  <a:pt x="855047" y="1986560"/>
                  <a:pt x="872549" y="1988893"/>
                </a:cubicBezTo>
                <a:cubicBezTo>
                  <a:pt x="879550" y="1990059"/>
                  <a:pt x="885385" y="1988893"/>
                  <a:pt x="891219" y="1987727"/>
                </a:cubicBezTo>
                <a:cubicBezTo>
                  <a:pt x="926224" y="1986560"/>
                  <a:pt x="953061" y="1973732"/>
                  <a:pt x="961229" y="1935245"/>
                </a:cubicBezTo>
                <a:cubicBezTo>
                  <a:pt x="964729" y="1921250"/>
                  <a:pt x="970564" y="1907255"/>
                  <a:pt x="979898" y="1895593"/>
                </a:cubicBezTo>
                <a:cubicBezTo>
                  <a:pt x="985733" y="1887429"/>
                  <a:pt x="995067" y="1882764"/>
                  <a:pt x="1004402" y="1886263"/>
                </a:cubicBezTo>
                <a:cubicBezTo>
                  <a:pt x="1016070" y="1889761"/>
                  <a:pt x="1011403" y="1900258"/>
                  <a:pt x="1010236" y="1908421"/>
                </a:cubicBezTo>
                <a:cubicBezTo>
                  <a:pt x="1005569" y="1959736"/>
                  <a:pt x="1005569" y="1959736"/>
                  <a:pt x="1054576" y="1949240"/>
                </a:cubicBezTo>
                <a:cubicBezTo>
                  <a:pt x="1072079" y="1945741"/>
                  <a:pt x="1088414" y="1944575"/>
                  <a:pt x="1105917" y="1948074"/>
                </a:cubicBezTo>
                <a:cubicBezTo>
                  <a:pt x="1123419" y="1952739"/>
                  <a:pt x="1137421" y="1956238"/>
                  <a:pt x="1144422" y="1978397"/>
                </a:cubicBezTo>
                <a:cubicBezTo>
                  <a:pt x="1156091" y="2009885"/>
                  <a:pt x="1200431" y="2019215"/>
                  <a:pt x="1237769" y="2001722"/>
                </a:cubicBezTo>
                <a:cubicBezTo>
                  <a:pt x="1243604" y="1999389"/>
                  <a:pt x="1248271" y="1995890"/>
                  <a:pt x="1255272" y="1992392"/>
                </a:cubicBezTo>
                <a:cubicBezTo>
                  <a:pt x="1259939" y="2019215"/>
                  <a:pt x="1266940" y="2043707"/>
                  <a:pt x="1293778" y="2055369"/>
                </a:cubicBezTo>
                <a:cubicBezTo>
                  <a:pt x="1318281" y="2065865"/>
                  <a:pt x="1341618" y="2060034"/>
                  <a:pt x="1366122" y="2055369"/>
                </a:cubicBezTo>
                <a:cubicBezTo>
                  <a:pt x="1368455" y="2062367"/>
                  <a:pt x="1363788" y="2064699"/>
                  <a:pt x="1361454" y="2068198"/>
                </a:cubicBezTo>
                <a:cubicBezTo>
                  <a:pt x="1338117" y="2093855"/>
                  <a:pt x="1347452" y="2123012"/>
                  <a:pt x="1381290" y="2133508"/>
                </a:cubicBezTo>
                <a:cubicBezTo>
                  <a:pt x="1416296" y="2144004"/>
                  <a:pt x="1416296" y="2144004"/>
                  <a:pt x="1404627" y="2178992"/>
                </a:cubicBezTo>
                <a:cubicBezTo>
                  <a:pt x="1396459" y="2203483"/>
                  <a:pt x="1410461" y="2229141"/>
                  <a:pt x="1436132" y="2232639"/>
                </a:cubicBezTo>
                <a:cubicBezTo>
                  <a:pt x="1448967" y="2234972"/>
                  <a:pt x="1450134" y="2223309"/>
                  <a:pt x="1452467" y="2215146"/>
                </a:cubicBezTo>
                <a:cubicBezTo>
                  <a:pt x="1455968" y="2201151"/>
                  <a:pt x="1458302" y="2184823"/>
                  <a:pt x="1475804" y="2180158"/>
                </a:cubicBezTo>
                <a:cubicBezTo>
                  <a:pt x="1487473" y="2177826"/>
                  <a:pt x="1495640" y="2176659"/>
                  <a:pt x="1490973" y="2194153"/>
                </a:cubicBezTo>
                <a:cubicBezTo>
                  <a:pt x="1480472" y="2238471"/>
                  <a:pt x="1492140" y="2253632"/>
                  <a:pt x="1536480" y="2257131"/>
                </a:cubicBezTo>
                <a:cubicBezTo>
                  <a:pt x="1592488" y="2261796"/>
                  <a:pt x="1640328" y="2281622"/>
                  <a:pt x="1682334" y="2317776"/>
                </a:cubicBezTo>
                <a:cubicBezTo>
                  <a:pt x="1703338" y="2336436"/>
                  <a:pt x="1725507" y="2351597"/>
                  <a:pt x="1752345" y="2360927"/>
                </a:cubicBezTo>
                <a:cubicBezTo>
                  <a:pt x="1766347" y="2365592"/>
                  <a:pt x="1779182" y="2365592"/>
                  <a:pt x="1790850" y="2355096"/>
                </a:cubicBezTo>
                <a:cubicBezTo>
                  <a:pt x="1801352" y="2345766"/>
                  <a:pt x="1814187" y="2339935"/>
                  <a:pt x="1825855" y="2351597"/>
                </a:cubicBezTo>
                <a:cubicBezTo>
                  <a:pt x="1837524" y="2364426"/>
                  <a:pt x="1824689" y="2373756"/>
                  <a:pt x="1817688" y="2380753"/>
                </a:cubicBezTo>
                <a:cubicBezTo>
                  <a:pt x="1800185" y="2398247"/>
                  <a:pt x="1799018" y="2414575"/>
                  <a:pt x="1807186" y="2436733"/>
                </a:cubicBezTo>
                <a:cubicBezTo>
                  <a:pt x="1822938" y="2481051"/>
                  <a:pt x="1831690" y="2525952"/>
                  <a:pt x="1836065" y="2571290"/>
                </a:cubicBezTo>
                <a:lnTo>
                  <a:pt x="1836900" y="2614907"/>
                </a:lnTo>
                <a:lnTo>
                  <a:pt x="2065106" y="2240082"/>
                </a:lnTo>
                <a:lnTo>
                  <a:pt x="2042723" y="2222711"/>
                </a:lnTo>
                <a:cubicBezTo>
                  <a:pt x="2031161" y="2219109"/>
                  <a:pt x="2018304" y="2219861"/>
                  <a:pt x="2003998" y="2224820"/>
                </a:cubicBezTo>
                <a:cubicBezTo>
                  <a:pt x="1999225" y="2226074"/>
                  <a:pt x="1993324" y="2233326"/>
                  <a:pt x="1989060" y="2226794"/>
                </a:cubicBezTo>
                <a:cubicBezTo>
                  <a:pt x="1984204" y="2220868"/>
                  <a:pt x="1988317" y="2214236"/>
                  <a:pt x="1993035" y="2208195"/>
                </a:cubicBezTo>
                <a:cubicBezTo>
                  <a:pt x="1993627" y="2207589"/>
                  <a:pt x="1994218" y="2206984"/>
                  <a:pt x="1994810" y="2206378"/>
                </a:cubicBezTo>
                <a:cubicBezTo>
                  <a:pt x="2006584" y="2189481"/>
                  <a:pt x="2004067" y="2178739"/>
                  <a:pt x="1985471" y="2174773"/>
                </a:cubicBezTo>
                <a:cubicBezTo>
                  <a:pt x="1968070" y="2170792"/>
                  <a:pt x="1961372" y="2160699"/>
                  <a:pt x="1958208" y="2145776"/>
                </a:cubicBezTo>
                <a:cubicBezTo>
                  <a:pt x="1953793" y="2126080"/>
                  <a:pt x="1946998" y="2107610"/>
                  <a:pt x="1928319" y="2096463"/>
                </a:cubicBezTo>
                <a:cubicBezTo>
                  <a:pt x="1919887" y="2091777"/>
                  <a:pt x="1923367" y="2082160"/>
                  <a:pt x="1926297" y="2076739"/>
                </a:cubicBezTo>
                <a:cubicBezTo>
                  <a:pt x="1936229" y="2055675"/>
                  <a:pt x="1933038" y="2038358"/>
                  <a:pt x="1919077" y="2021171"/>
                </a:cubicBezTo>
                <a:cubicBezTo>
                  <a:pt x="1910576" y="2010500"/>
                  <a:pt x="1912310" y="2005094"/>
                  <a:pt x="1927826" y="2001317"/>
                </a:cubicBezTo>
                <a:cubicBezTo>
                  <a:pt x="1960646" y="1993144"/>
                  <a:pt x="1981142" y="1954000"/>
                  <a:pt x="1968832" y="1924225"/>
                </a:cubicBezTo>
                <a:cubicBezTo>
                  <a:pt x="1966370" y="1918270"/>
                  <a:pt x="1963289" y="1910528"/>
                  <a:pt x="1955517" y="1911219"/>
                </a:cubicBezTo>
                <a:cubicBezTo>
                  <a:pt x="1947745" y="1911911"/>
                  <a:pt x="1940015" y="1916192"/>
                  <a:pt x="1938322" y="1925189"/>
                </a:cubicBezTo>
                <a:cubicBezTo>
                  <a:pt x="1936589" y="1930596"/>
                  <a:pt x="1936066" y="1937185"/>
                  <a:pt x="1934938" y="1943183"/>
                </a:cubicBezTo>
                <a:cubicBezTo>
                  <a:pt x="1934416" y="1949772"/>
                  <a:pt x="1932682" y="1955179"/>
                  <a:pt x="1926093" y="1954660"/>
                </a:cubicBezTo>
                <a:cubicBezTo>
                  <a:pt x="1918308" y="1954154"/>
                  <a:pt x="1917042" y="1948185"/>
                  <a:pt x="1916974" y="1942201"/>
                </a:cubicBezTo>
                <a:cubicBezTo>
                  <a:pt x="1916314" y="1936823"/>
                  <a:pt x="1917442" y="1930825"/>
                  <a:pt x="1917387" y="1926038"/>
                </a:cubicBezTo>
                <a:cubicBezTo>
                  <a:pt x="1917263" y="1915268"/>
                  <a:pt x="1912958" y="1905146"/>
                  <a:pt x="1901582" y="1904684"/>
                </a:cubicBezTo>
                <a:cubicBezTo>
                  <a:pt x="1892009" y="1904798"/>
                  <a:pt x="1890344" y="1916189"/>
                  <a:pt x="1889243" y="1924580"/>
                </a:cubicBezTo>
                <a:cubicBezTo>
                  <a:pt x="1888129" y="1931775"/>
                  <a:pt x="1890619" y="1940123"/>
                  <a:pt x="1887111" y="1947347"/>
                </a:cubicBezTo>
                <a:cubicBezTo>
                  <a:pt x="1882448" y="1958174"/>
                  <a:pt x="1876505" y="1961836"/>
                  <a:pt x="1867413" y="1951772"/>
                </a:cubicBezTo>
                <a:cubicBezTo>
                  <a:pt x="1854690" y="1938160"/>
                  <a:pt x="1849119" y="1922069"/>
                  <a:pt x="1845928" y="1904752"/>
                </a:cubicBezTo>
                <a:cubicBezTo>
                  <a:pt x="1841486" y="1882663"/>
                  <a:pt x="1834814" y="1874963"/>
                  <a:pt x="1812641" y="1872237"/>
                </a:cubicBezTo>
                <a:cubicBezTo>
                  <a:pt x="1804842" y="1870535"/>
                  <a:pt x="1795874" y="1871240"/>
                  <a:pt x="1787497" y="1871341"/>
                </a:cubicBezTo>
                <a:cubicBezTo>
                  <a:pt x="1783906" y="1871384"/>
                  <a:pt x="1779133" y="1872638"/>
                  <a:pt x="1777290" y="1868471"/>
                </a:cubicBezTo>
                <a:cubicBezTo>
                  <a:pt x="1774842" y="1863713"/>
                  <a:pt x="1777194" y="1860094"/>
                  <a:pt x="1780165" y="1858263"/>
                </a:cubicBezTo>
                <a:cubicBezTo>
                  <a:pt x="1793233" y="1849728"/>
                  <a:pt x="1790757" y="1842577"/>
                  <a:pt x="1780482" y="1833723"/>
                </a:cubicBezTo>
                <a:cubicBezTo>
                  <a:pt x="1767786" y="1822505"/>
                  <a:pt x="1767002" y="1806356"/>
                  <a:pt x="1768626" y="1791375"/>
                </a:cubicBezTo>
                <a:cubicBezTo>
                  <a:pt x="1769685" y="1779394"/>
                  <a:pt x="1766040" y="1774650"/>
                  <a:pt x="1754692" y="1776581"/>
                </a:cubicBezTo>
                <a:cubicBezTo>
                  <a:pt x="1748722" y="1777849"/>
                  <a:pt x="1743935" y="1777907"/>
                  <a:pt x="1740276" y="1771966"/>
                </a:cubicBezTo>
                <a:cubicBezTo>
                  <a:pt x="1734802" y="1764252"/>
                  <a:pt x="1740745" y="1760590"/>
                  <a:pt x="1743674" y="1755169"/>
                </a:cubicBezTo>
                <a:cubicBezTo>
                  <a:pt x="1745435" y="1752156"/>
                  <a:pt x="1748393" y="1749128"/>
                  <a:pt x="1750745" y="1745509"/>
                </a:cubicBezTo>
                <a:cubicBezTo>
                  <a:pt x="1764899" y="1727387"/>
                  <a:pt x="1759370" y="1714886"/>
                  <a:pt x="1735986" y="1710977"/>
                </a:cubicBezTo>
                <a:cubicBezTo>
                  <a:pt x="1732988" y="1710414"/>
                  <a:pt x="1730594" y="1710443"/>
                  <a:pt x="1728187" y="1709275"/>
                </a:cubicBezTo>
                <a:cubicBezTo>
                  <a:pt x="1722781" y="1707544"/>
                  <a:pt x="1716757" y="1704026"/>
                  <a:pt x="1717885" y="1698028"/>
                </a:cubicBezTo>
                <a:cubicBezTo>
                  <a:pt x="1718421" y="1692635"/>
                  <a:pt x="1724982" y="1690762"/>
                  <a:pt x="1729769" y="1690704"/>
                </a:cubicBezTo>
                <a:cubicBezTo>
                  <a:pt x="1734556" y="1690647"/>
                  <a:pt x="1738752" y="1691195"/>
                  <a:pt x="1743552" y="1692334"/>
                </a:cubicBezTo>
                <a:cubicBezTo>
                  <a:pt x="1751338" y="1692840"/>
                  <a:pt x="1756097" y="1690389"/>
                  <a:pt x="1757198" y="1681998"/>
                </a:cubicBezTo>
                <a:cubicBezTo>
                  <a:pt x="1760568" y="1662807"/>
                  <a:pt x="1771779" y="1648909"/>
                  <a:pt x="1783595" y="1635602"/>
                </a:cubicBezTo>
                <a:cubicBezTo>
                  <a:pt x="1797172" y="1619281"/>
                  <a:pt x="1814366" y="1605311"/>
                  <a:pt x="1825522" y="1586626"/>
                </a:cubicBezTo>
                <a:cubicBezTo>
                  <a:pt x="1829635" y="1579994"/>
                  <a:pt x="1836224" y="1580513"/>
                  <a:pt x="1841616" y="1581047"/>
                </a:cubicBezTo>
                <a:cubicBezTo>
                  <a:pt x="1859580" y="1582029"/>
                  <a:pt x="1876953" y="1583616"/>
                  <a:pt x="1886898" y="1563748"/>
                </a:cubicBezTo>
                <a:cubicBezTo>
                  <a:pt x="1889251" y="1560130"/>
                  <a:pt x="1893446" y="1560678"/>
                  <a:pt x="1897050" y="1561831"/>
                </a:cubicBezTo>
                <a:cubicBezTo>
                  <a:pt x="1915660" y="1566994"/>
                  <a:pt x="1935991" y="1565554"/>
                  <a:pt x="1955152" y="1566521"/>
                </a:cubicBezTo>
                <a:cubicBezTo>
                  <a:pt x="1984492" y="1567965"/>
                  <a:pt x="2009733" y="1577238"/>
                  <a:pt x="2025592" y="1603380"/>
                </a:cubicBezTo>
                <a:cubicBezTo>
                  <a:pt x="2032291" y="1613473"/>
                  <a:pt x="2042470" y="1613949"/>
                  <a:pt x="2052044" y="1613835"/>
                </a:cubicBezTo>
                <a:cubicBezTo>
                  <a:pt x="2074190" y="1614168"/>
                  <a:pt x="2079650" y="1620685"/>
                  <a:pt x="2076899" y="1641664"/>
                </a:cubicBezTo>
                <a:cubicBezTo>
                  <a:pt x="2072964" y="1663853"/>
                  <a:pt x="2072964" y="1663853"/>
                  <a:pt x="2096926" y="1665960"/>
                </a:cubicBezTo>
                <a:cubicBezTo>
                  <a:pt x="2102318" y="1666494"/>
                  <a:pt x="2106513" y="1667042"/>
                  <a:pt x="2106596" y="1674222"/>
                </a:cubicBezTo>
                <a:cubicBezTo>
                  <a:pt x="2108686" y="1699930"/>
                  <a:pt x="2111960" y="1724427"/>
                  <a:pt x="2112853" y="1750149"/>
                </a:cubicBezTo>
                <a:cubicBezTo>
                  <a:pt x="2114270" y="1769283"/>
                  <a:pt x="2109688" y="1787291"/>
                  <a:pt x="2099702" y="1803568"/>
                </a:cubicBezTo>
                <a:cubicBezTo>
                  <a:pt x="2093842" y="1814411"/>
                  <a:pt x="2099659" y="1852042"/>
                  <a:pt x="2108146" y="1861516"/>
                </a:cubicBezTo>
                <a:cubicBezTo>
                  <a:pt x="2111172" y="1864472"/>
                  <a:pt x="2113593" y="1866837"/>
                  <a:pt x="2118353" y="1864386"/>
                </a:cubicBezTo>
                <a:cubicBezTo>
                  <a:pt x="2145162" y="1853891"/>
                  <a:pt x="2170375" y="1860771"/>
                  <a:pt x="2195616" y="1870044"/>
                </a:cubicBezTo>
                <a:cubicBezTo>
                  <a:pt x="2201022" y="1871774"/>
                  <a:pt x="2205231" y="1873519"/>
                  <a:pt x="2210032" y="1874658"/>
                </a:cubicBezTo>
                <a:cubicBezTo>
                  <a:pt x="2225630" y="1878062"/>
                  <a:pt x="2237061" y="1883311"/>
                  <a:pt x="2245025" y="1899374"/>
                </a:cubicBezTo>
                <a:lnTo>
                  <a:pt x="2262548" y="1915785"/>
                </a:lnTo>
                <a:lnTo>
                  <a:pt x="3291650" y="225494"/>
                </a:lnTo>
                <a:lnTo>
                  <a:pt x="3646505" y="225494"/>
                </a:lnTo>
                <a:lnTo>
                  <a:pt x="3643558" y="219709"/>
                </a:lnTo>
                <a:cubicBezTo>
                  <a:pt x="3617161" y="181987"/>
                  <a:pt x="3647329" y="151808"/>
                  <a:pt x="3654871" y="121630"/>
                </a:cubicBezTo>
                <a:cubicBezTo>
                  <a:pt x="3669955" y="72590"/>
                  <a:pt x="3711437" y="68817"/>
                  <a:pt x="3752918" y="98996"/>
                </a:cubicBezTo>
                <a:cubicBezTo>
                  <a:pt x="3760460" y="102768"/>
                  <a:pt x="3764231" y="110313"/>
                  <a:pt x="3771774" y="106540"/>
                </a:cubicBezTo>
                <a:cubicBezTo>
                  <a:pt x="3798171" y="83907"/>
                  <a:pt x="3828339" y="87679"/>
                  <a:pt x="3858507" y="87679"/>
                </a:cubicBezTo>
                <a:cubicBezTo>
                  <a:pt x="3892447" y="42411"/>
                  <a:pt x="3933928" y="65045"/>
                  <a:pt x="3971639" y="80134"/>
                </a:cubicBezTo>
                <a:cubicBezTo>
                  <a:pt x="4031975" y="110313"/>
                  <a:pt x="4084770" y="102768"/>
                  <a:pt x="4137564" y="72590"/>
                </a:cubicBezTo>
                <a:cubicBezTo>
                  <a:pt x="4167733" y="53728"/>
                  <a:pt x="4190359" y="53728"/>
                  <a:pt x="4216756" y="72590"/>
                </a:cubicBezTo>
                <a:cubicBezTo>
                  <a:pt x="4216756" y="76362"/>
                  <a:pt x="4220527" y="76362"/>
                  <a:pt x="4220527" y="76362"/>
                </a:cubicBezTo>
                <a:cubicBezTo>
                  <a:pt x="4269551" y="106540"/>
                  <a:pt x="4273322" y="102768"/>
                  <a:pt x="4307261" y="57500"/>
                </a:cubicBezTo>
                <a:cubicBezTo>
                  <a:pt x="4322345" y="42411"/>
                  <a:pt x="4337430" y="27322"/>
                  <a:pt x="4360056" y="12233"/>
                </a:cubicBezTo>
                <a:cubicBezTo>
                  <a:pt x="4382682" y="916"/>
                  <a:pt x="4401537" y="916"/>
                  <a:pt x="4427934" y="16005"/>
                </a:cubicBezTo>
                <a:cubicBezTo>
                  <a:pt x="4488271" y="61273"/>
                  <a:pt x="4495813" y="61273"/>
                  <a:pt x="4556150" y="16005"/>
                </a:cubicBezTo>
                <a:cubicBezTo>
                  <a:pt x="4567463" y="7517"/>
                  <a:pt x="4574534" y="-970"/>
                  <a:pt x="4585316" y="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4431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563307B-4B6F-4D4D-AB66-99288A7B761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01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3E906F-6E18-4B03-BE88-75566ECC92F8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5EBDAAFC-71A9-4BA2-A27E-C4F1F4BA22EC}"/>
              </a:ext>
            </a:extLst>
          </p:cNvPr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313720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CA9BD29-3335-49FC-8BD0-26E45751A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1520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44297" y="553701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8064908" y="3488723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96107BE-A57B-43A2-8162-9CC825B80B47}"/>
              </a:ext>
            </a:extLst>
          </p:cNvPr>
          <p:cNvSpPr/>
          <p:nvPr userDrawn="1"/>
        </p:nvSpPr>
        <p:spPr>
          <a:xfrm>
            <a:off x="8064908" y="553701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278EEC4-D011-4897-80FB-FEE45D61C9CB}"/>
              </a:ext>
            </a:extLst>
          </p:cNvPr>
          <p:cNvSpPr/>
          <p:nvPr userDrawn="1"/>
        </p:nvSpPr>
        <p:spPr>
          <a:xfrm>
            <a:off x="4544297" y="3489035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1747917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11516" y="216000"/>
            <a:ext cx="5228944" cy="64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89C8AA-2D4C-4994-980A-55755859B752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49903D-1884-4F36-ADC7-5E445863E767}"/>
              </a:ext>
            </a:extLst>
          </p:cNvPr>
          <p:cNvSpPr/>
          <p:nvPr userDrawn="1"/>
        </p:nvSpPr>
        <p:spPr>
          <a:xfrm>
            <a:off x="1197600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353408-014E-40E6-91DD-CB316B4EA769}"/>
              </a:ext>
            </a:extLst>
          </p:cNvPr>
          <p:cNvSpPr/>
          <p:nvPr userDrawn="1"/>
        </p:nvSpPr>
        <p:spPr>
          <a:xfrm>
            <a:off x="0" y="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769F56-512B-47D6-9A36-7436DFABFE7B}"/>
              </a:ext>
            </a:extLst>
          </p:cNvPr>
          <p:cNvSpPr/>
          <p:nvPr userDrawn="1"/>
        </p:nvSpPr>
        <p:spPr>
          <a:xfrm>
            <a:off x="0" y="664200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6733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958877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24442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472" y="0"/>
            <a:ext cx="211223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45" y="1250975"/>
            <a:ext cx="2112235" cy="46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052646" y="1250975"/>
            <a:ext cx="1056117" cy="46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6389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472" y="0"/>
            <a:ext cx="211223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14" y="390905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11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11/08/2020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622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123"/>
            <a:ext cx="12192000" cy="2324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5391415" y="3813043"/>
            <a:ext cx="1440160" cy="144016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09" y="4013590"/>
            <a:ext cx="468171" cy="10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0467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9565910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756209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91344" y="123479"/>
            <a:ext cx="11809312" cy="6611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797032"/>
            <a:ext cx="2880320" cy="249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103893" y="1797032"/>
            <a:ext cx="2880320" cy="249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207787" y="1797032"/>
            <a:ext cx="2880320" cy="249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9311680" y="1797032"/>
            <a:ext cx="2880320" cy="249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4293096"/>
            <a:ext cx="2880000" cy="211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Rectangle 11"/>
          <p:cNvSpPr/>
          <p:nvPr userDrawn="1"/>
        </p:nvSpPr>
        <p:spPr>
          <a:xfrm>
            <a:off x="3104000" y="4293096"/>
            <a:ext cx="2880000" cy="211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Rectangle 12"/>
          <p:cNvSpPr/>
          <p:nvPr userDrawn="1"/>
        </p:nvSpPr>
        <p:spPr>
          <a:xfrm>
            <a:off x="6208000" y="4293096"/>
            <a:ext cx="2880000" cy="211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Rectangle 13"/>
          <p:cNvSpPr/>
          <p:nvPr userDrawn="1"/>
        </p:nvSpPr>
        <p:spPr>
          <a:xfrm>
            <a:off x="9312000" y="4293096"/>
            <a:ext cx="2880000" cy="211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0557222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1" y="1508787"/>
            <a:ext cx="9640360" cy="4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5585074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346339"/>
            <a:ext cx="12192000" cy="29485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944" y="1389641"/>
            <a:ext cx="3825696" cy="463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40416" y="1566977"/>
            <a:ext cx="1344149" cy="34081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524359" y="1681512"/>
            <a:ext cx="2206355" cy="34081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8486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079776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480043" y="0"/>
            <a:ext cx="4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Rectangle 2"/>
          <p:cNvSpPr/>
          <p:nvPr userDrawn="1"/>
        </p:nvSpPr>
        <p:spPr>
          <a:xfrm>
            <a:off x="6528043" y="1749000"/>
            <a:ext cx="240000" cy="3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1418624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4102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1277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75787" y="242176"/>
            <a:ext cx="801621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75787" y="1010261"/>
            <a:ext cx="801621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079776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95293" y="1508787"/>
            <a:ext cx="4079776" cy="5349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53066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48680"/>
            <a:ext cx="8592277" cy="5760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0829" y="260650"/>
            <a:ext cx="2592288" cy="6336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965139" y="260650"/>
            <a:ext cx="2592288" cy="6336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749448" y="260650"/>
            <a:ext cx="2592288" cy="6336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39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11/08/2020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5202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592277" y="356659"/>
            <a:ext cx="2880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592277" y="3621021"/>
            <a:ext cx="2880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14951" y="356659"/>
            <a:ext cx="2880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14951" y="3621021"/>
            <a:ext cx="2880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3282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4389107"/>
            <a:ext cx="1166461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5157192"/>
            <a:ext cx="1166461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52669"/>
            <a:ext cx="4416171" cy="3744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27915" y="452669"/>
            <a:ext cx="6240693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3939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5905007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60185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1216968" y="0"/>
            <a:ext cx="10975033" cy="577540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703496" y="2604420"/>
            <a:ext cx="67644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1" y="4117464"/>
            <a:ext cx="5487633" cy="3027067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017211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 flipH="1">
            <a:off x="1216968" y="0"/>
            <a:ext cx="10975033" cy="5775400"/>
            <a:chOff x="0" y="0"/>
            <a:chExt cx="8231275" cy="4331550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3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44" name="Google Shape;4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6;p3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47" name="Google Shape;4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3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50" name="Google Shape;5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53" name="Google Shape;5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3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58" name="Google Shape;5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Google Shape;62;p3"/>
          <p:cNvGrpSpPr/>
          <p:nvPr/>
        </p:nvGrpSpPr>
        <p:grpSpPr>
          <a:xfrm flipH="1">
            <a:off x="1" y="4117464"/>
            <a:ext cx="5487633" cy="3027067"/>
            <a:chOff x="4115550" y="2061250"/>
            <a:chExt cx="4115725" cy="2270300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64" name="Google Shape;6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3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2703500" y="2172529"/>
            <a:ext cx="67848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703500" y="3848135"/>
            <a:ext cx="67848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300776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4"/>
          <p:cNvGrpSpPr/>
          <p:nvPr/>
        </p:nvGrpSpPr>
        <p:grpSpPr>
          <a:xfrm>
            <a:off x="5818365" y="-4284"/>
            <a:ext cx="6373635" cy="3365507"/>
            <a:chOff x="4363774" y="-3213"/>
            <a:chExt cx="4780226" cy="2524130"/>
          </a:xfrm>
        </p:grpSpPr>
        <p:pic>
          <p:nvPicPr>
            <p:cNvPr id="74" name="Google Shape;74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48921" y="20002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" name="Google Shape;75;p4"/>
            <p:cNvGrpSpPr/>
            <p:nvPr/>
          </p:nvGrpSpPr>
          <p:grpSpPr>
            <a:xfrm flipH="1">
              <a:off x="7152344" y="1600887"/>
              <a:ext cx="1991656" cy="520699"/>
              <a:chOff x="0" y="0"/>
              <a:chExt cx="3429750" cy="896675"/>
            </a:xfrm>
          </p:grpSpPr>
          <p:pic>
            <p:nvPicPr>
              <p:cNvPr id="76" name="Google Shape;7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7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8" name="Google Shape;7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48921" y="119819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" name="Google Shape;79;p4"/>
            <p:cNvGrpSpPr/>
            <p:nvPr/>
          </p:nvGrpSpPr>
          <p:grpSpPr>
            <a:xfrm flipH="1">
              <a:off x="5957394" y="798862"/>
              <a:ext cx="3186606" cy="520699"/>
              <a:chOff x="0" y="0"/>
              <a:chExt cx="5487525" cy="896675"/>
            </a:xfrm>
          </p:grpSpPr>
          <p:pic>
            <p:nvPicPr>
              <p:cNvPr id="80" name="Google Shape;8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" name="Google Shape;83;p4"/>
            <p:cNvGrpSpPr/>
            <p:nvPr/>
          </p:nvGrpSpPr>
          <p:grpSpPr>
            <a:xfrm flipH="1">
              <a:off x="4363774" y="396118"/>
              <a:ext cx="4381854" cy="520735"/>
              <a:chOff x="0" y="0"/>
              <a:chExt cx="7545300" cy="896675"/>
            </a:xfrm>
          </p:grpSpPr>
          <p:pic>
            <p:nvPicPr>
              <p:cNvPr id="84" name="Google Shape;84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8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8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8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" name="Google Shape;88;p4"/>
            <p:cNvGrpSpPr/>
            <p:nvPr/>
          </p:nvGrpSpPr>
          <p:grpSpPr>
            <a:xfrm flipH="1">
              <a:off x="4762146" y="-3213"/>
              <a:ext cx="4381854" cy="520735"/>
              <a:chOff x="0" y="0"/>
              <a:chExt cx="7545300" cy="896675"/>
            </a:xfrm>
          </p:grpSpPr>
          <p:pic>
            <p:nvPicPr>
              <p:cNvPr id="89" name="Google Shape;89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Google Shape;9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" name="Google Shape;9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" name="Google Shape;9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" name="Google Shape;93;p4"/>
          <p:cNvGrpSpPr/>
          <p:nvPr/>
        </p:nvGrpSpPr>
        <p:grpSpPr>
          <a:xfrm>
            <a:off x="-4" y="3657584"/>
            <a:ext cx="5842075" cy="3365507"/>
            <a:chOff x="4364072" y="-3213"/>
            <a:chExt cx="4381556" cy="2524130"/>
          </a:xfrm>
        </p:grpSpPr>
        <p:grpSp>
          <p:nvGrpSpPr>
            <p:cNvPr id="94" name="Google Shape;94;p4"/>
            <p:cNvGrpSpPr/>
            <p:nvPr/>
          </p:nvGrpSpPr>
          <p:grpSpPr>
            <a:xfrm flipH="1">
              <a:off x="4364072" y="2000218"/>
              <a:ext cx="4381556" cy="520699"/>
              <a:chOff x="0" y="0"/>
              <a:chExt cx="7545300" cy="896675"/>
            </a:xfrm>
          </p:grpSpPr>
          <p:pic>
            <p:nvPicPr>
              <p:cNvPr id="95" name="Google Shape;9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" name="Google Shape;9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4"/>
            <p:cNvGrpSpPr/>
            <p:nvPr/>
          </p:nvGrpSpPr>
          <p:grpSpPr>
            <a:xfrm flipH="1">
              <a:off x="4762444" y="1600887"/>
              <a:ext cx="3186606" cy="520699"/>
              <a:chOff x="2057775" y="0"/>
              <a:chExt cx="5487525" cy="896675"/>
            </a:xfrm>
          </p:grpSpPr>
          <p:pic>
            <p:nvPicPr>
              <p:cNvPr id="100" name="Google Shape;10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10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3" name="Google Shape;103;p4"/>
            <p:cNvGrpSpPr/>
            <p:nvPr/>
          </p:nvGrpSpPr>
          <p:grpSpPr>
            <a:xfrm flipH="1">
              <a:off x="4364072" y="1198193"/>
              <a:ext cx="3186606" cy="520699"/>
              <a:chOff x="2057775" y="0"/>
              <a:chExt cx="5487525" cy="896675"/>
            </a:xfrm>
          </p:grpSpPr>
          <p:pic>
            <p:nvPicPr>
              <p:cNvPr id="104" name="Google Shape;104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" name="Google Shape;10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" name="Google Shape;10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7" name="Google Shape;107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" name="Google Shape;108;p4"/>
            <p:cNvGrpSpPr/>
            <p:nvPr/>
          </p:nvGrpSpPr>
          <p:grpSpPr>
            <a:xfrm flipH="1">
              <a:off x="4364072" y="396118"/>
              <a:ext cx="1991656" cy="520699"/>
              <a:chOff x="4115550" y="0"/>
              <a:chExt cx="3429750" cy="896675"/>
            </a:xfrm>
          </p:grpSpPr>
          <p:pic>
            <p:nvPicPr>
              <p:cNvPr id="109" name="Google Shape;109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1" name="Google Shape;111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3316867" y="1624033"/>
            <a:ext cx="5558400" cy="361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SzPts val="2400"/>
              <a:buFont typeface="Montserrat"/>
              <a:buChar char="❑"/>
              <a:defRPr sz="3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1219170" lvl="1" indent="-507987" algn="ctr" rtl="0">
              <a:spcBef>
                <a:spcPts val="800"/>
              </a:spcBef>
              <a:spcAft>
                <a:spcPts val="0"/>
              </a:spcAft>
              <a:buSzPts val="2400"/>
              <a:buFont typeface="Montserrat"/>
              <a:buChar char="❏"/>
              <a:defRPr sz="3200" b="1">
                <a:latin typeface="Montserrat"/>
                <a:ea typeface="Montserrat"/>
                <a:cs typeface="Montserrat"/>
                <a:sym typeface="Montserrat"/>
              </a:defRPr>
            </a:lvl2pPr>
            <a:lvl3pPr marL="1828754" lvl="2" indent="-507987" algn="ctr" rtl="0">
              <a:spcBef>
                <a:spcPts val="800"/>
              </a:spcBef>
              <a:spcAft>
                <a:spcPts val="0"/>
              </a:spcAft>
              <a:buSzPts val="2400"/>
              <a:buFont typeface="Montserrat"/>
              <a:buChar char="❏"/>
              <a:defRPr sz="3200" b="1">
                <a:latin typeface="Montserrat"/>
                <a:ea typeface="Montserrat"/>
                <a:cs typeface="Montserrat"/>
                <a:sym typeface="Montserrat"/>
              </a:defRPr>
            </a:lvl3pPr>
            <a:lvl4pPr marL="2438339" lvl="3" indent="-507987" algn="ctr" rtl="0">
              <a:spcBef>
                <a:spcPts val="800"/>
              </a:spcBef>
              <a:spcAft>
                <a:spcPts val="0"/>
              </a:spcAft>
              <a:buSzPts val="2400"/>
              <a:buFont typeface="Montserrat"/>
              <a:buChar char="❏"/>
              <a:defRPr sz="3200" b="1">
                <a:latin typeface="Montserrat"/>
                <a:ea typeface="Montserrat"/>
                <a:cs typeface="Montserrat"/>
                <a:sym typeface="Montserrat"/>
              </a:defRPr>
            </a:lvl4pPr>
            <a:lvl5pPr marL="3047924" lvl="4" indent="-507987" algn="ctr" rtl="0">
              <a:spcBef>
                <a:spcPts val="800"/>
              </a:spcBef>
              <a:spcAft>
                <a:spcPts val="0"/>
              </a:spcAft>
              <a:buSzPts val="2400"/>
              <a:buFont typeface="Montserrat"/>
              <a:buChar char="❏"/>
              <a:defRPr sz="3200" b="1">
                <a:latin typeface="Montserrat"/>
                <a:ea typeface="Montserrat"/>
                <a:cs typeface="Montserrat"/>
                <a:sym typeface="Montserrat"/>
              </a:defRPr>
            </a:lvl5pPr>
            <a:lvl6pPr marL="3657509" lvl="5" indent="-507987" algn="ctr" rtl="0">
              <a:spcBef>
                <a:spcPts val="800"/>
              </a:spcBef>
              <a:spcAft>
                <a:spcPts val="0"/>
              </a:spcAft>
              <a:buSzPts val="2400"/>
              <a:buFont typeface="Montserrat"/>
              <a:buChar char="❏"/>
              <a:defRPr sz="3200" b="1">
                <a:latin typeface="Montserrat"/>
                <a:ea typeface="Montserrat"/>
                <a:cs typeface="Montserrat"/>
                <a:sym typeface="Montserrat"/>
              </a:defRPr>
            </a:lvl6pPr>
            <a:lvl7pPr marL="4267093" lvl="6" indent="-507987" algn="ctr" rtl="0">
              <a:spcBef>
                <a:spcPts val="800"/>
              </a:spcBef>
              <a:spcAft>
                <a:spcPts val="0"/>
              </a:spcAft>
              <a:buSzPts val="2400"/>
              <a:buFont typeface="Montserrat"/>
              <a:buChar char="❏"/>
              <a:defRPr sz="3200" b="1">
                <a:latin typeface="Montserrat"/>
                <a:ea typeface="Montserrat"/>
                <a:cs typeface="Montserrat"/>
                <a:sym typeface="Montserrat"/>
              </a:defRPr>
            </a:lvl7pPr>
            <a:lvl8pPr marL="4876678" lvl="7" indent="-507987" algn="ctr" rtl="0">
              <a:spcBef>
                <a:spcPts val="800"/>
              </a:spcBef>
              <a:spcAft>
                <a:spcPts val="0"/>
              </a:spcAft>
              <a:buSzPts val="2400"/>
              <a:buFont typeface="Montserrat"/>
              <a:buChar char="❏"/>
              <a:defRPr sz="3200" b="1">
                <a:latin typeface="Montserrat"/>
                <a:ea typeface="Montserrat"/>
                <a:cs typeface="Montserrat"/>
                <a:sym typeface="Montserrat"/>
              </a:defRPr>
            </a:lvl8pPr>
            <a:lvl9pPr marL="5486263" lvl="8" indent="-507987" algn="ctr">
              <a:spcBef>
                <a:spcPts val="800"/>
              </a:spcBef>
              <a:spcAft>
                <a:spcPts val="0"/>
              </a:spcAft>
              <a:buSzPts val="2400"/>
              <a:buFont typeface="Montserrat"/>
              <a:buChar char="❏"/>
              <a:defRPr sz="3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11639200" y="6312100"/>
            <a:ext cx="552800" cy="54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68999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 flipH="1">
            <a:off x="5818365" y="-4283"/>
            <a:ext cx="6373635" cy="2821561"/>
            <a:chOff x="0" y="0"/>
            <a:chExt cx="5072935" cy="2245751"/>
          </a:xfrm>
        </p:grpSpPr>
        <p:pic>
          <p:nvPicPr>
            <p:cNvPr id="116" name="Google Shape;11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19" name="Google Shape;1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" name="Google Shape;122;p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23" name="Google Shape;12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28" name="Google Shape;1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" name="Google Shape;132;p5"/>
          <p:cNvGrpSpPr/>
          <p:nvPr/>
        </p:nvGrpSpPr>
        <p:grpSpPr>
          <a:xfrm flipH="1">
            <a:off x="8" y="5270900"/>
            <a:ext cx="3186885" cy="1757937"/>
            <a:chOff x="6607482" y="3879952"/>
            <a:chExt cx="2536521" cy="1399186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34" name="Google Shape;1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Google Shape;136;p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37" name="Google Shape;1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1035267" y="536933"/>
            <a:ext cx="4783200" cy="114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1035267" y="2032500"/>
            <a:ext cx="10121600" cy="39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❑"/>
              <a:defRPr/>
            </a:lvl1pPr>
            <a:lvl2pPr marL="1219170" lvl="1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2pPr>
            <a:lvl3pPr marL="1828754" lvl="2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3pPr>
            <a:lvl4pPr marL="2438339" lvl="3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4pPr>
            <a:lvl5pPr marL="3047924" lvl="4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5pPr>
            <a:lvl6pPr marL="3657509" lvl="5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6pPr>
            <a:lvl7pPr marL="4267093" lvl="6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7pPr>
            <a:lvl8pPr marL="4876678" lvl="7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8pPr>
            <a:lvl9pPr marL="5486263" lvl="8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11639200" y="6312100"/>
            <a:ext cx="552800" cy="54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52091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5818365" y="-4283"/>
            <a:ext cx="6373635" cy="282156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8" y="5270900"/>
            <a:ext cx="3186885" cy="1757937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1035267" y="536933"/>
            <a:ext cx="4783200" cy="114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1035267" y="2032500"/>
            <a:ext cx="4783200" cy="41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❑"/>
              <a:defRPr/>
            </a:lvl1pPr>
            <a:lvl2pPr marL="1219170" lvl="1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2pPr>
            <a:lvl3pPr marL="1828754" lvl="2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3pPr>
            <a:lvl4pPr marL="2438339" lvl="3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4pPr>
            <a:lvl5pPr marL="3047924" lvl="4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5pPr>
            <a:lvl6pPr marL="3657509" lvl="5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6pPr>
            <a:lvl7pPr marL="4267093" lvl="6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7pPr>
            <a:lvl8pPr marL="4876678" lvl="7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8pPr>
            <a:lvl9pPr marL="5486263" lvl="8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6373533" y="2032500"/>
            <a:ext cx="4783200" cy="41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❑"/>
              <a:defRPr/>
            </a:lvl1pPr>
            <a:lvl2pPr marL="1219170" lvl="1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2pPr>
            <a:lvl3pPr marL="1828754" lvl="2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3pPr>
            <a:lvl4pPr marL="2438339" lvl="3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4pPr>
            <a:lvl5pPr marL="3047924" lvl="4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5pPr>
            <a:lvl6pPr marL="3657509" lvl="5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6pPr>
            <a:lvl7pPr marL="4267093" lvl="6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7pPr>
            <a:lvl8pPr marL="4876678" lvl="7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8pPr>
            <a:lvl9pPr marL="5486263" lvl="8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11639200" y="6312100"/>
            <a:ext cx="552800" cy="54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32235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7"/>
          <p:cNvGrpSpPr/>
          <p:nvPr/>
        </p:nvGrpSpPr>
        <p:grpSpPr>
          <a:xfrm flipH="1">
            <a:off x="5818365" y="-4283"/>
            <a:ext cx="6373635" cy="2821561"/>
            <a:chOff x="0" y="0"/>
            <a:chExt cx="5072935" cy="2245751"/>
          </a:xfrm>
        </p:grpSpPr>
        <p:pic>
          <p:nvPicPr>
            <p:cNvPr id="175" name="Google Shape;175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7" name="Google Shape;177;p7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78" name="Google Shape;178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" name="Google Shape;179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0" name="Google Shape;180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1" name="Google Shape;181;p7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82" name="Google Shape;182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" name="Google Shape;183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" name="Google Shape;184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" name="Google Shape;185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6" name="Google Shape;186;p7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87" name="Google Shape;187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88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" name="Google Shape;189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" name="Google Shape;190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1" name="Google Shape;191;p7"/>
          <p:cNvGrpSpPr/>
          <p:nvPr/>
        </p:nvGrpSpPr>
        <p:grpSpPr>
          <a:xfrm flipH="1">
            <a:off x="8" y="5270900"/>
            <a:ext cx="3186885" cy="1757937"/>
            <a:chOff x="6607482" y="3879952"/>
            <a:chExt cx="2536521" cy="1399186"/>
          </a:xfrm>
        </p:grpSpPr>
        <p:grpSp>
          <p:nvGrpSpPr>
            <p:cNvPr id="192" name="Google Shape;192;p7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93" name="Google Shape;193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5" name="Google Shape;195;p7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96" name="Google Shape;196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7" name="Google Shape;197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8" name="Google Shape;198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7"/>
          <p:cNvSpPr txBox="1">
            <a:spLocks noGrp="1"/>
          </p:cNvSpPr>
          <p:nvPr>
            <p:ph type="title"/>
          </p:nvPr>
        </p:nvSpPr>
        <p:spPr>
          <a:xfrm>
            <a:off x="1035267" y="536933"/>
            <a:ext cx="4783200" cy="114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7"/>
          <p:cNvSpPr txBox="1">
            <a:spLocks noGrp="1"/>
          </p:cNvSpPr>
          <p:nvPr>
            <p:ph type="body" idx="1"/>
          </p:nvPr>
        </p:nvSpPr>
        <p:spPr>
          <a:xfrm>
            <a:off x="1035267" y="2032500"/>
            <a:ext cx="3103600" cy="41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❑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9pPr>
          </a:lstStyle>
          <a:p>
            <a:endParaRPr/>
          </a:p>
        </p:txBody>
      </p:sp>
      <p:sp>
        <p:nvSpPr>
          <p:cNvPr id="201" name="Google Shape;201;p7"/>
          <p:cNvSpPr txBox="1">
            <a:spLocks noGrp="1"/>
          </p:cNvSpPr>
          <p:nvPr>
            <p:ph type="body" idx="2"/>
          </p:nvPr>
        </p:nvSpPr>
        <p:spPr>
          <a:xfrm>
            <a:off x="4501416" y="2032500"/>
            <a:ext cx="3103600" cy="41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❑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9pPr>
          </a:lstStyle>
          <a:p>
            <a:endParaRPr/>
          </a:p>
        </p:txBody>
      </p:sp>
      <p:sp>
        <p:nvSpPr>
          <p:cNvPr id="202" name="Google Shape;202;p7"/>
          <p:cNvSpPr txBox="1">
            <a:spLocks noGrp="1"/>
          </p:cNvSpPr>
          <p:nvPr>
            <p:ph type="body" idx="3"/>
          </p:nvPr>
        </p:nvSpPr>
        <p:spPr>
          <a:xfrm>
            <a:off x="7967565" y="2032500"/>
            <a:ext cx="3103600" cy="41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❑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9pPr>
          </a:lstStyle>
          <a:p>
            <a:endParaRPr/>
          </a:p>
        </p:txBody>
      </p:sp>
      <p:sp>
        <p:nvSpPr>
          <p:cNvPr id="203" name="Google Shape;203;p7"/>
          <p:cNvSpPr txBox="1">
            <a:spLocks noGrp="1"/>
          </p:cNvSpPr>
          <p:nvPr>
            <p:ph type="sldNum" idx="12"/>
          </p:nvPr>
        </p:nvSpPr>
        <p:spPr>
          <a:xfrm>
            <a:off x="11639200" y="6312100"/>
            <a:ext cx="552800" cy="54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705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11/08/2020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1000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8"/>
          <p:cNvGrpSpPr/>
          <p:nvPr/>
        </p:nvGrpSpPr>
        <p:grpSpPr>
          <a:xfrm flipH="1">
            <a:off x="5818365" y="-4283"/>
            <a:ext cx="6373635" cy="2821561"/>
            <a:chOff x="0" y="0"/>
            <a:chExt cx="5072935" cy="2245751"/>
          </a:xfrm>
        </p:grpSpPr>
        <p:pic>
          <p:nvPicPr>
            <p:cNvPr id="206" name="Google Shape;206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" name="Google Shape;208;p8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209" name="Google Shape;209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0" name="Google Shape;210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" name="Google Shape;211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2" name="Google Shape;212;p8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213" name="Google Shape;213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4" name="Google Shape;214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5" name="Google Shape;215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" name="Google Shape;216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7" name="Google Shape;217;p8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218" name="Google Shape;218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" name="Google Shape;219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" name="Google Shape;220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" name="Google Shape;221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2" name="Google Shape;222;p8"/>
          <p:cNvGrpSpPr/>
          <p:nvPr/>
        </p:nvGrpSpPr>
        <p:grpSpPr>
          <a:xfrm flipH="1">
            <a:off x="8" y="5270900"/>
            <a:ext cx="3186885" cy="1757937"/>
            <a:chOff x="6607482" y="3879952"/>
            <a:chExt cx="2536521" cy="1399186"/>
          </a:xfrm>
        </p:grpSpPr>
        <p:grpSp>
          <p:nvGrpSpPr>
            <p:cNvPr id="223" name="Google Shape;223;p8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224" name="Google Shape;224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" name="Google Shape;225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6" name="Google Shape;226;p8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227" name="Google Shape;227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8" name="Google Shape;228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9" name="Google Shape;229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8"/>
          <p:cNvSpPr txBox="1">
            <a:spLocks noGrp="1"/>
          </p:cNvSpPr>
          <p:nvPr>
            <p:ph type="title"/>
          </p:nvPr>
        </p:nvSpPr>
        <p:spPr>
          <a:xfrm>
            <a:off x="1035267" y="536933"/>
            <a:ext cx="4783200" cy="114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8"/>
          <p:cNvSpPr txBox="1">
            <a:spLocks noGrp="1"/>
          </p:cNvSpPr>
          <p:nvPr>
            <p:ph type="sldNum" idx="12"/>
          </p:nvPr>
        </p:nvSpPr>
        <p:spPr>
          <a:xfrm>
            <a:off x="11639200" y="6312100"/>
            <a:ext cx="552800" cy="54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205096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9"/>
          <p:cNvGrpSpPr/>
          <p:nvPr/>
        </p:nvGrpSpPr>
        <p:grpSpPr>
          <a:xfrm flipH="1">
            <a:off x="5818365" y="-4283"/>
            <a:ext cx="6373635" cy="2821561"/>
            <a:chOff x="0" y="0"/>
            <a:chExt cx="5072935" cy="2245751"/>
          </a:xfrm>
        </p:grpSpPr>
        <p:pic>
          <p:nvPicPr>
            <p:cNvPr id="234" name="Google Shape;234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6" name="Google Shape;236;p9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237" name="Google Shape;237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Google Shape;239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0" name="Google Shape;240;p9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241" name="Google Shape;241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" name="Google Shape;242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" name="Google Shape;243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" name="Google Shape;244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5" name="Google Shape;245;p9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246" name="Google Shape;246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" name="Google Shape;247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" name="Google Shape;248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9" name="Google Shape;249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50" name="Google Shape;250;p9"/>
          <p:cNvGrpSpPr/>
          <p:nvPr/>
        </p:nvGrpSpPr>
        <p:grpSpPr>
          <a:xfrm flipH="1">
            <a:off x="8" y="5270900"/>
            <a:ext cx="3186885" cy="1757937"/>
            <a:chOff x="6607482" y="3879952"/>
            <a:chExt cx="2536521" cy="1399186"/>
          </a:xfrm>
        </p:grpSpPr>
        <p:grpSp>
          <p:nvGrpSpPr>
            <p:cNvPr id="251" name="Google Shape;251;p9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252" name="Google Shape;252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" name="Google Shape;253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4" name="Google Shape;254;p9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255" name="Google Shape;255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7" name="Google Shape;257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1717433" y="5260239"/>
            <a:ext cx="86452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11639200" y="6312100"/>
            <a:ext cx="552800" cy="54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176235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 big emboss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11639200" y="6312100"/>
            <a:ext cx="552800" cy="54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7619000" y="1"/>
            <a:ext cx="4573000" cy="4858567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1" y="4127220"/>
            <a:ext cx="7316700" cy="3027067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6780859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"/>
          <p:cNvSpPr txBox="1">
            <a:spLocks noGrp="1"/>
          </p:cNvSpPr>
          <p:nvPr>
            <p:ph type="sldNum" idx="12"/>
          </p:nvPr>
        </p:nvSpPr>
        <p:spPr>
          <a:xfrm>
            <a:off x="11639200" y="6312100"/>
            <a:ext cx="552800" cy="54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281" name="Google Shape;281;p11"/>
          <p:cNvGrpSpPr/>
          <p:nvPr/>
        </p:nvGrpSpPr>
        <p:grpSpPr>
          <a:xfrm>
            <a:off x="-5" y="3657584"/>
            <a:ext cx="4248808" cy="3365507"/>
            <a:chOff x="4364071" y="-3213"/>
            <a:chExt cx="3186606" cy="2524130"/>
          </a:xfrm>
        </p:grpSpPr>
        <p:grpSp>
          <p:nvGrpSpPr>
            <p:cNvPr id="282" name="Google Shape;282;p11"/>
            <p:cNvGrpSpPr/>
            <p:nvPr/>
          </p:nvGrpSpPr>
          <p:grpSpPr>
            <a:xfrm flipH="1">
              <a:off x="4364072" y="2000218"/>
              <a:ext cx="3186606" cy="520699"/>
              <a:chOff x="2057775" y="0"/>
              <a:chExt cx="5487525" cy="896675"/>
            </a:xfrm>
          </p:grpSpPr>
          <p:pic>
            <p:nvPicPr>
              <p:cNvPr id="283" name="Google Shape;283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4" name="Google Shape;284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" name="Google Shape;285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6" name="Google Shape;286;p11"/>
            <p:cNvGrpSpPr/>
            <p:nvPr/>
          </p:nvGrpSpPr>
          <p:grpSpPr>
            <a:xfrm flipH="1">
              <a:off x="4762444" y="1600887"/>
              <a:ext cx="1991656" cy="520699"/>
              <a:chOff x="4115550" y="0"/>
              <a:chExt cx="3429750" cy="896675"/>
            </a:xfrm>
          </p:grpSpPr>
          <p:pic>
            <p:nvPicPr>
              <p:cNvPr id="287" name="Google Shape;287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9" name="Google Shape;289;p11"/>
            <p:cNvGrpSpPr/>
            <p:nvPr/>
          </p:nvGrpSpPr>
          <p:grpSpPr>
            <a:xfrm flipH="1">
              <a:off x="4364072" y="1198193"/>
              <a:ext cx="1991656" cy="520699"/>
              <a:chOff x="4115550" y="0"/>
              <a:chExt cx="3429750" cy="896675"/>
            </a:xfrm>
          </p:grpSpPr>
          <p:pic>
            <p:nvPicPr>
              <p:cNvPr id="290" name="Google Shape;290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1" name="Google Shape;291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2" name="Google Shape;292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364071" y="3961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11"/>
          <p:cNvGrpSpPr/>
          <p:nvPr/>
        </p:nvGrpSpPr>
        <p:grpSpPr>
          <a:xfrm>
            <a:off x="7943192" y="-4283"/>
            <a:ext cx="4248808" cy="2833065"/>
            <a:chOff x="5957394" y="-3213"/>
            <a:chExt cx="3186606" cy="2124799"/>
          </a:xfrm>
        </p:grpSpPr>
        <p:grpSp>
          <p:nvGrpSpPr>
            <p:cNvPr id="296" name="Google Shape;296;p11"/>
            <p:cNvGrpSpPr/>
            <p:nvPr/>
          </p:nvGrpSpPr>
          <p:grpSpPr>
            <a:xfrm flipH="1">
              <a:off x="5957394" y="-3213"/>
              <a:ext cx="3186606" cy="520699"/>
              <a:chOff x="0" y="0"/>
              <a:chExt cx="5487525" cy="896675"/>
            </a:xfrm>
          </p:grpSpPr>
          <p:pic>
            <p:nvPicPr>
              <p:cNvPr id="297" name="Google Shape;297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0" name="Google Shape;300;p11"/>
            <p:cNvGrpSpPr/>
            <p:nvPr/>
          </p:nvGrpSpPr>
          <p:grpSpPr>
            <a:xfrm flipH="1">
              <a:off x="6753972" y="396118"/>
              <a:ext cx="1991656" cy="520699"/>
              <a:chOff x="0" y="0"/>
              <a:chExt cx="3429750" cy="896675"/>
            </a:xfrm>
          </p:grpSpPr>
          <p:pic>
            <p:nvPicPr>
              <p:cNvPr id="301" name="Google Shape;301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Google Shape;302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3" name="Google Shape;303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8347294" y="1600887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4" name="Google Shape;304;p11"/>
            <p:cNvGrpSpPr/>
            <p:nvPr/>
          </p:nvGrpSpPr>
          <p:grpSpPr>
            <a:xfrm flipH="1">
              <a:off x="7152344" y="798862"/>
              <a:ext cx="1991656" cy="520699"/>
              <a:chOff x="0" y="0"/>
              <a:chExt cx="3429750" cy="896675"/>
            </a:xfrm>
          </p:grpSpPr>
          <p:pic>
            <p:nvPicPr>
              <p:cNvPr id="305" name="Google Shape;305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6" name="Google Shape;306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76613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11/08/2020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41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ight Triangle 46"/>
          <p:cNvSpPr/>
          <p:nvPr userDrawn="1"/>
        </p:nvSpPr>
        <p:spPr>
          <a:xfrm flipH="1">
            <a:off x="11472679" y="6415088"/>
            <a:ext cx="30564" cy="55767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0" name="Right Triangle 39"/>
          <p:cNvSpPr/>
          <p:nvPr userDrawn="1"/>
        </p:nvSpPr>
        <p:spPr>
          <a:xfrm>
            <a:off x="11899433" y="6415088"/>
            <a:ext cx="30564" cy="55767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6" name="Freeform: Shape 35"/>
          <p:cNvSpPr/>
          <p:nvPr userDrawn="1"/>
        </p:nvSpPr>
        <p:spPr>
          <a:xfrm>
            <a:off x="2105573" y="6470855"/>
            <a:ext cx="10086428" cy="134011"/>
          </a:xfrm>
          <a:custGeom>
            <a:avLst/>
            <a:gdLst>
              <a:gd name="connsiteX0" fmla="*/ 0 w 20148552"/>
              <a:gd name="connsiteY0" fmla="*/ 0 h 649625"/>
              <a:gd name="connsiteX1" fmla="*/ 20148552 w 20148552"/>
              <a:gd name="connsiteY1" fmla="*/ 0 h 649625"/>
              <a:gd name="connsiteX2" fmla="*/ 20148552 w 20148552"/>
              <a:gd name="connsiteY2" fmla="*/ 649625 h 649625"/>
              <a:gd name="connsiteX3" fmla="*/ 366631 w 20148552"/>
              <a:gd name="connsiteY3" fmla="*/ 649625 h 649625"/>
              <a:gd name="connsiteX4" fmla="*/ 0 w 20148552"/>
              <a:gd name="connsiteY4" fmla="*/ 282994 h 649625"/>
              <a:gd name="connsiteX5" fmla="*/ 0 w 20148552"/>
              <a:gd name="connsiteY5" fmla="*/ 0 h 64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48552" h="649625">
                <a:moveTo>
                  <a:pt x="0" y="0"/>
                </a:moveTo>
                <a:lnTo>
                  <a:pt x="20148552" y="0"/>
                </a:lnTo>
                <a:lnTo>
                  <a:pt x="20148552" y="649625"/>
                </a:lnTo>
                <a:lnTo>
                  <a:pt x="366631" y="649625"/>
                </a:lnTo>
                <a:cubicBezTo>
                  <a:pt x="164146" y="649625"/>
                  <a:pt x="0" y="485479"/>
                  <a:pt x="0" y="2829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3" name="Freeform: Shape 42"/>
          <p:cNvSpPr/>
          <p:nvPr userDrawn="1"/>
        </p:nvSpPr>
        <p:spPr>
          <a:xfrm>
            <a:off x="0" y="6176963"/>
            <a:ext cx="12192002" cy="681038"/>
          </a:xfrm>
          <a:custGeom>
            <a:avLst/>
            <a:gdLst>
              <a:gd name="connsiteX0" fmla="*/ 0 w 24377654"/>
              <a:gd name="connsiteY0" fmla="*/ 0 h 1362075"/>
              <a:gd name="connsiteX1" fmla="*/ 4002083 w 24377654"/>
              <a:gd name="connsiteY1" fmla="*/ 0 h 1362075"/>
              <a:gd name="connsiteX2" fmla="*/ 4229101 w 24377654"/>
              <a:gd name="connsiteY2" fmla="*/ 227017 h 1362075"/>
              <a:gd name="connsiteX3" fmla="*/ 4229101 w 24377654"/>
              <a:gd name="connsiteY3" fmla="*/ 919465 h 1362075"/>
              <a:gd name="connsiteX4" fmla="*/ 4229103 w 24377654"/>
              <a:gd name="connsiteY4" fmla="*/ 919465 h 1362075"/>
              <a:gd name="connsiteX5" fmla="*/ 4229103 w 24377654"/>
              <a:gd name="connsiteY5" fmla="*/ 396843 h 1362075"/>
              <a:gd name="connsiteX6" fmla="*/ 4233730 w 24377654"/>
              <a:gd name="connsiteY6" fmla="*/ 455406 h 1362075"/>
              <a:gd name="connsiteX7" fmla="*/ 4592963 w 24377654"/>
              <a:gd name="connsiteY7" fmla="*/ 828963 h 1362075"/>
              <a:gd name="connsiteX8" fmla="*/ 24377654 w 24377654"/>
              <a:gd name="connsiteY8" fmla="*/ 828963 h 1362075"/>
              <a:gd name="connsiteX9" fmla="*/ 24377654 w 24377654"/>
              <a:gd name="connsiteY9" fmla="*/ 1362075 h 1362075"/>
              <a:gd name="connsiteX10" fmla="*/ 4229103 w 24377654"/>
              <a:gd name="connsiteY10" fmla="*/ 1362075 h 1362075"/>
              <a:gd name="connsiteX11" fmla="*/ 4229103 w 24377654"/>
              <a:gd name="connsiteY11" fmla="*/ 1362074 h 1362075"/>
              <a:gd name="connsiteX12" fmla="*/ 4002094 w 24377654"/>
              <a:gd name="connsiteY12" fmla="*/ 1362074 h 1362075"/>
              <a:gd name="connsiteX13" fmla="*/ 4002083 w 24377654"/>
              <a:gd name="connsiteY13" fmla="*/ 1362075 h 1362075"/>
              <a:gd name="connsiteX14" fmla="*/ 0 w 24377654"/>
              <a:gd name="connsiteY14" fmla="*/ 1362075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77654" h="1362075">
                <a:moveTo>
                  <a:pt x="0" y="0"/>
                </a:moveTo>
                <a:lnTo>
                  <a:pt x="4002083" y="0"/>
                </a:lnTo>
                <a:cubicBezTo>
                  <a:pt x="4127461" y="0"/>
                  <a:pt x="4229101" y="101639"/>
                  <a:pt x="4229101" y="227017"/>
                </a:cubicBezTo>
                <a:lnTo>
                  <a:pt x="4229101" y="919465"/>
                </a:lnTo>
                <a:lnTo>
                  <a:pt x="4229103" y="919465"/>
                </a:lnTo>
                <a:lnTo>
                  <a:pt x="4229103" y="396843"/>
                </a:lnTo>
                <a:lnTo>
                  <a:pt x="4233730" y="455406"/>
                </a:lnTo>
                <a:cubicBezTo>
                  <a:pt x="4267921" y="668595"/>
                  <a:pt x="4415762" y="828963"/>
                  <a:pt x="4592963" y="828963"/>
                </a:cubicBezTo>
                <a:lnTo>
                  <a:pt x="24377654" y="828963"/>
                </a:lnTo>
                <a:lnTo>
                  <a:pt x="24377654" y="1362075"/>
                </a:lnTo>
                <a:lnTo>
                  <a:pt x="4229103" y="1362075"/>
                </a:lnTo>
                <a:lnTo>
                  <a:pt x="4229103" y="1362074"/>
                </a:lnTo>
                <a:lnTo>
                  <a:pt x="4002094" y="1362074"/>
                </a:lnTo>
                <a:lnTo>
                  <a:pt x="4002083" y="1362075"/>
                </a:lnTo>
                <a:lnTo>
                  <a:pt x="0" y="13620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419" y="365125"/>
            <a:ext cx="1051516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419" y="1825625"/>
            <a:ext cx="1051516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37" name="Rectangle: Top Corners Rounded 36"/>
          <p:cNvSpPr/>
          <p:nvPr userDrawn="1"/>
        </p:nvSpPr>
        <p:spPr>
          <a:xfrm flipV="1">
            <a:off x="11503243" y="6415088"/>
            <a:ext cx="396190" cy="418378"/>
          </a:xfrm>
          <a:prstGeom prst="round2SameRect">
            <a:avLst>
              <a:gd name="adj1" fmla="val 35605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8" name="TextBox 11"/>
          <p:cNvSpPr txBox="1">
            <a:spLocks noChangeArrowheads="1"/>
          </p:cNvSpPr>
          <p:nvPr userDrawn="1"/>
        </p:nvSpPr>
        <p:spPr bwMode="auto">
          <a:xfrm>
            <a:off x="11517653" y="6470855"/>
            <a:ext cx="367372" cy="27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9pPr>
          </a:lstStyle>
          <a:p>
            <a:pPr algn="ctr" eaLnBrk="1" hangingPunct="1"/>
            <a:fld id="{C9AE3F9F-239E-4518-9BB5-D3625D49DDB8}" type="slidenum">
              <a:rPr lang="id-ID" altLang="en-US" sz="1200" b="1">
                <a:solidFill>
                  <a:schemeClr val="bg1"/>
                </a:solidFill>
                <a:latin typeface="Lato Black" panose="020F0A02020204030203" pitchFamily="34" charset="0"/>
                <a:ea typeface="Lato Light" panose="020F0502020204030203" pitchFamily="34" charset="0"/>
                <a:cs typeface="Lato Black" panose="020F0A02020204030203" pitchFamily="34" charset="0"/>
              </a:rPr>
              <a:pPr algn="ctr" eaLnBrk="1" hangingPunct="1"/>
              <a:t>‹#›</a:t>
            </a:fld>
            <a:endParaRPr lang="id-ID" altLang="en-US" sz="1200" b="1" dirty="0">
              <a:solidFill>
                <a:schemeClr val="bg1"/>
              </a:solidFill>
              <a:latin typeface="Lato Black" panose="020F0A02020204030203" pitchFamily="34" charset="0"/>
              <a:ea typeface="Lato Light" panose="020F0502020204030203" pitchFamily="34" charset="0"/>
              <a:cs typeface="Lato Black" panose="020F0A02020204030203" pitchFamily="34" charset="0"/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302245" y="6198083"/>
            <a:ext cx="1510759" cy="634891"/>
            <a:chOff x="9500652" y="5999164"/>
            <a:chExt cx="6114818" cy="2570400"/>
          </a:xfrm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11307021" y="5999164"/>
              <a:ext cx="2433530" cy="907655"/>
            </a:xfrm>
            <a:custGeom>
              <a:avLst/>
              <a:gdLst>
                <a:gd name="T0" fmla="*/ 0 w 1917"/>
                <a:gd name="T1" fmla="*/ 0 h 715"/>
                <a:gd name="T2" fmla="*/ 1917 w 1917"/>
                <a:gd name="T3" fmla="*/ 389 h 715"/>
                <a:gd name="T4" fmla="*/ 1732 w 1917"/>
                <a:gd name="T5" fmla="*/ 715 h 715"/>
                <a:gd name="T6" fmla="*/ 0 w 1917"/>
                <a:gd name="T7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7" h="715">
                  <a:moveTo>
                    <a:pt x="0" y="0"/>
                  </a:moveTo>
                  <a:lnTo>
                    <a:pt x="1917" y="389"/>
                  </a:lnTo>
                  <a:lnTo>
                    <a:pt x="1732" y="7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9948713" y="6446009"/>
              <a:ext cx="1087916" cy="1153928"/>
            </a:xfrm>
            <a:custGeom>
              <a:avLst/>
              <a:gdLst>
                <a:gd name="T0" fmla="*/ 362 w 362"/>
                <a:gd name="T1" fmla="*/ 383 h 383"/>
                <a:gd name="T2" fmla="*/ 277 w 362"/>
                <a:gd name="T3" fmla="*/ 383 h 383"/>
                <a:gd name="T4" fmla="*/ 247 w 362"/>
                <a:gd name="T5" fmla="*/ 299 h 383"/>
                <a:gd name="T6" fmla="*/ 116 w 362"/>
                <a:gd name="T7" fmla="*/ 299 h 383"/>
                <a:gd name="T8" fmla="*/ 85 w 362"/>
                <a:gd name="T9" fmla="*/ 383 h 383"/>
                <a:gd name="T10" fmla="*/ 0 w 362"/>
                <a:gd name="T11" fmla="*/ 383 h 383"/>
                <a:gd name="T12" fmla="*/ 126 w 362"/>
                <a:gd name="T13" fmla="*/ 40 h 383"/>
                <a:gd name="T14" fmla="*/ 150 w 362"/>
                <a:gd name="T15" fmla="*/ 9 h 383"/>
                <a:gd name="T16" fmla="*/ 181 w 362"/>
                <a:gd name="T17" fmla="*/ 0 h 383"/>
                <a:gd name="T18" fmla="*/ 213 w 362"/>
                <a:gd name="T19" fmla="*/ 10 h 383"/>
                <a:gd name="T20" fmla="*/ 237 w 362"/>
                <a:gd name="T21" fmla="*/ 40 h 383"/>
                <a:gd name="T22" fmla="*/ 362 w 362"/>
                <a:gd name="T23" fmla="*/ 383 h 383"/>
                <a:gd name="T24" fmla="*/ 223 w 362"/>
                <a:gd name="T25" fmla="*/ 233 h 383"/>
                <a:gd name="T26" fmla="*/ 182 w 362"/>
                <a:gd name="T27" fmla="*/ 120 h 383"/>
                <a:gd name="T28" fmla="*/ 140 w 362"/>
                <a:gd name="T29" fmla="*/ 233 h 383"/>
                <a:gd name="T30" fmla="*/ 223 w 362"/>
                <a:gd name="T31" fmla="*/ 23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2" h="383">
                  <a:moveTo>
                    <a:pt x="362" y="383"/>
                  </a:moveTo>
                  <a:cubicBezTo>
                    <a:pt x="277" y="383"/>
                    <a:pt x="277" y="383"/>
                    <a:pt x="277" y="383"/>
                  </a:cubicBezTo>
                  <a:cubicBezTo>
                    <a:pt x="247" y="299"/>
                    <a:pt x="247" y="299"/>
                    <a:pt x="247" y="299"/>
                  </a:cubicBezTo>
                  <a:cubicBezTo>
                    <a:pt x="116" y="299"/>
                    <a:pt x="116" y="299"/>
                    <a:pt x="116" y="299"/>
                  </a:cubicBezTo>
                  <a:cubicBezTo>
                    <a:pt x="85" y="383"/>
                    <a:pt x="85" y="383"/>
                    <a:pt x="85" y="383"/>
                  </a:cubicBezTo>
                  <a:cubicBezTo>
                    <a:pt x="0" y="383"/>
                    <a:pt x="0" y="383"/>
                    <a:pt x="0" y="383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33" y="26"/>
                    <a:pt x="141" y="16"/>
                    <a:pt x="150" y="9"/>
                  </a:cubicBezTo>
                  <a:cubicBezTo>
                    <a:pt x="159" y="3"/>
                    <a:pt x="170" y="0"/>
                    <a:pt x="181" y="0"/>
                  </a:cubicBezTo>
                  <a:cubicBezTo>
                    <a:pt x="193" y="0"/>
                    <a:pt x="204" y="3"/>
                    <a:pt x="213" y="10"/>
                  </a:cubicBezTo>
                  <a:cubicBezTo>
                    <a:pt x="222" y="16"/>
                    <a:pt x="230" y="26"/>
                    <a:pt x="237" y="40"/>
                  </a:cubicBezTo>
                  <a:lnTo>
                    <a:pt x="362" y="383"/>
                  </a:lnTo>
                  <a:close/>
                  <a:moveTo>
                    <a:pt x="223" y="233"/>
                  </a:moveTo>
                  <a:cubicBezTo>
                    <a:pt x="182" y="120"/>
                    <a:pt x="182" y="120"/>
                    <a:pt x="182" y="120"/>
                  </a:cubicBezTo>
                  <a:cubicBezTo>
                    <a:pt x="140" y="233"/>
                    <a:pt x="140" y="233"/>
                    <a:pt x="140" y="233"/>
                  </a:cubicBezTo>
                  <a:lnTo>
                    <a:pt x="223" y="233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11122951" y="6442201"/>
              <a:ext cx="898768" cy="1157735"/>
            </a:xfrm>
            <a:custGeom>
              <a:avLst/>
              <a:gdLst>
                <a:gd name="T0" fmla="*/ 151 w 299"/>
                <a:gd name="T1" fmla="*/ 2 h 384"/>
                <a:gd name="T2" fmla="*/ 277 w 299"/>
                <a:gd name="T3" fmla="*/ 81 h 384"/>
                <a:gd name="T4" fmla="*/ 118 w 299"/>
                <a:gd name="T5" fmla="*/ 83 h 384"/>
                <a:gd name="T6" fmla="*/ 89 w 299"/>
                <a:gd name="T7" fmla="*/ 100 h 384"/>
                <a:gd name="T8" fmla="*/ 102 w 299"/>
                <a:gd name="T9" fmla="*/ 129 h 384"/>
                <a:gd name="T10" fmla="*/ 114 w 299"/>
                <a:gd name="T11" fmla="*/ 134 h 384"/>
                <a:gd name="T12" fmla="*/ 142 w 299"/>
                <a:gd name="T13" fmla="*/ 142 h 384"/>
                <a:gd name="T14" fmla="*/ 150 w 299"/>
                <a:gd name="T15" fmla="*/ 143 h 384"/>
                <a:gd name="T16" fmla="*/ 160 w 299"/>
                <a:gd name="T17" fmla="*/ 146 h 384"/>
                <a:gd name="T18" fmla="*/ 175 w 299"/>
                <a:gd name="T19" fmla="*/ 150 h 384"/>
                <a:gd name="T20" fmla="*/ 190 w 299"/>
                <a:gd name="T21" fmla="*/ 154 h 384"/>
                <a:gd name="T22" fmla="*/ 197 w 299"/>
                <a:gd name="T23" fmla="*/ 156 h 384"/>
                <a:gd name="T24" fmla="*/ 217 w 299"/>
                <a:gd name="T25" fmla="*/ 163 h 384"/>
                <a:gd name="T26" fmla="*/ 235 w 299"/>
                <a:gd name="T27" fmla="*/ 171 h 384"/>
                <a:gd name="T28" fmla="*/ 249 w 299"/>
                <a:gd name="T29" fmla="*/ 180 h 384"/>
                <a:gd name="T30" fmla="*/ 259 w 299"/>
                <a:gd name="T31" fmla="*/ 187 h 384"/>
                <a:gd name="T32" fmla="*/ 271 w 299"/>
                <a:gd name="T33" fmla="*/ 200 h 384"/>
                <a:gd name="T34" fmla="*/ 277 w 299"/>
                <a:gd name="T35" fmla="*/ 209 h 384"/>
                <a:gd name="T36" fmla="*/ 283 w 299"/>
                <a:gd name="T37" fmla="*/ 219 h 384"/>
                <a:gd name="T38" fmla="*/ 288 w 299"/>
                <a:gd name="T39" fmla="*/ 232 h 384"/>
                <a:gd name="T40" fmla="*/ 249 w 299"/>
                <a:gd name="T41" fmla="*/ 354 h 384"/>
                <a:gd name="T42" fmla="*/ 230 w 299"/>
                <a:gd name="T43" fmla="*/ 366 h 384"/>
                <a:gd name="T44" fmla="*/ 199 w 299"/>
                <a:gd name="T45" fmla="*/ 378 h 384"/>
                <a:gd name="T46" fmla="*/ 194 w 299"/>
                <a:gd name="T47" fmla="*/ 379 h 384"/>
                <a:gd name="T48" fmla="*/ 188 w 299"/>
                <a:gd name="T49" fmla="*/ 381 h 384"/>
                <a:gd name="T50" fmla="*/ 181 w 299"/>
                <a:gd name="T51" fmla="*/ 382 h 384"/>
                <a:gd name="T52" fmla="*/ 169 w 299"/>
                <a:gd name="T53" fmla="*/ 383 h 384"/>
                <a:gd name="T54" fmla="*/ 17 w 299"/>
                <a:gd name="T55" fmla="*/ 384 h 384"/>
                <a:gd name="T56" fmla="*/ 177 w 299"/>
                <a:gd name="T57" fmla="*/ 306 h 384"/>
                <a:gd name="T58" fmla="*/ 187 w 299"/>
                <a:gd name="T59" fmla="*/ 241 h 384"/>
                <a:gd name="T60" fmla="*/ 175 w 299"/>
                <a:gd name="T61" fmla="*/ 236 h 384"/>
                <a:gd name="T62" fmla="*/ 171 w 299"/>
                <a:gd name="T63" fmla="*/ 236 h 384"/>
                <a:gd name="T64" fmla="*/ 159 w 299"/>
                <a:gd name="T65" fmla="*/ 232 h 384"/>
                <a:gd name="T66" fmla="*/ 143 w 299"/>
                <a:gd name="T67" fmla="*/ 228 h 384"/>
                <a:gd name="T68" fmla="*/ 128 w 299"/>
                <a:gd name="T69" fmla="*/ 225 h 384"/>
                <a:gd name="T70" fmla="*/ 115 w 299"/>
                <a:gd name="T71" fmla="*/ 222 h 384"/>
                <a:gd name="T72" fmla="*/ 106 w 299"/>
                <a:gd name="T73" fmla="*/ 219 h 384"/>
                <a:gd name="T74" fmla="*/ 101 w 299"/>
                <a:gd name="T75" fmla="*/ 217 h 384"/>
                <a:gd name="T76" fmla="*/ 85 w 299"/>
                <a:gd name="T77" fmla="*/ 212 h 384"/>
                <a:gd name="T78" fmla="*/ 71 w 299"/>
                <a:gd name="T79" fmla="*/ 207 h 384"/>
                <a:gd name="T80" fmla="*/ 55 w 299"/>
                <a:gd name="T81" fmla="*/ 199 h 384"/>
                <a:gd name="T82" fmla="*/ 48 w 299"/>
                <a:gd name="T83" fmla="*/ 194 h 384"/>
                <a:gd name="T84" fmla="*/ 42 w 299"/>
                <a:gd name="T85" fmla="*/ 190 h 384"/>
                <a:gd name="T86" fmla="*/ 24 w 299"/>
                <a:gd name="T87" fmla="*/ 172 h 384"/>
                <a:gd name="T88" fmla="*/ 17 w 299"/>
                <a:gd name="T89" fmla="*/ 161 h 384"/>
                <a:gd name="T90" fmla="*/ 20 w 299"/>
                <a:gd name="T91" fmla="*/ 5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9" h="384">
                  <a:moveTo>
                    <a:pt x="128" y="1"/>
                  </a:moveTo>
                  <a:cubicBezTo>
                    <a:pt x="142" y="1"/>
                    <a:pt x="142" y="1"/>
                    <a:pt x="142" y="1"/>
                  </a:cubicBezTo>
                  <a:cubicBezTo>
                    <a:pt x="145" y="2"/>
                    <a:pt x="148" y="2"/>
                    <a:pt x="151" y="2"/>
                  </a:cubicBezTo>
                  <a:cubicBezTo>
                    <a:pt x="279" y="2"/>
                    <a:pt x="279" y="2"/>
                    <a:pt x="279" y="2"/>
                  </a:cubicBezTo>
                  <a:cubicBezTo>
                    <a:pt x="278" y="0"/>
                    <a:pt x="278" y="0"/>
                    <a:pt x="278" y="2"/>
                  </a:cubicBezTo>
                  <a:cubicBezTo>
                    <a:pt x="277" y="81"/>
                    <a:pt x="277" y="81"/>
                    <a:pt x="27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0" y="81"/>
                    <a:pt x="125" y="81"/>
                    <a:pt x="122" y="82"/>
                  </a:cubicBezTo>
                  <a:cubicBezTo>
                    <a:pt x="118" y="83"/>
                    <a:pt x="118" y="83"/>
                    <a:pt x="118" y="83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112" y="84"/>
                    <a:pt x="112" y="83"/>
                    <a:pt x="112" y="83"/>
                  </a:cubicBezTo>
                  <a:cubicBezTo>
                    <a:pt x="103" y="86"/>
                    <a:pt x="95" y="91"/>
                    <a:pt x="89" y="100"/>
                  </a:cubicBezTo>
                  <a:cubicBezTo>
                    <a:pt x="86" y="107"/>
                    <a:pt x="86" y="114"/>
                    <a:pt x="90" y="122"/>
                  </a:cubicBezTo>
                  <a:cubicBezTo>
                    <a:pt x="92" y="124"/>
                    <a:pt x="94" y="126"/>
                    <a:pt x="97" y="128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5" y="131"/>
                    <a:pt x="105" y="131"/>
                    <a:pt x="105" y="131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2" y="142"/>
                    <a:pt x="142" y="142"/>
                    <a:pt x="142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4" y="143"/>
                    <a:pt x="145" y="143"/>
                    <a:pt x="147" y="143"/>
                  </a:cubicBezTo>
                  <a:cubicBezTo>
                    <a:pt x="149" y="143"/>
                    <a:pt x="150" y="143"/>
                    <a:pt x="150" y="143"/>
                  </a:cubicBezTo>
                  <a:cubicBezTo>
                    <a:pt x="151" y="144"/>
                    <a:pt x="154" y="145"/>
                    <a:pt x="157" y="145"/>
                  </a:cubicBezTo>
                  <a:cubicBezTo>
                    <a:pt x="158" y="146"/>
                    <a:pt x="158" y="146"/>
                    <a:pt x="158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7" y="148"/>
                    <a:pt x="167" y="148"/>
                    <a:pt x="167" y="148"/>
                  </a:cubicBezTo>
                  <a:cubicBezTo>
                    <a:pt x="169" y="148"/>
                    <a:pt x="171" y="149"/>
                    <a:pt x="174" y="1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2" y="152"/>
                    <a:pt x="182" y="152"/>
                    <a:pt x="182" y="152"/>
                  </a:cubicBezTo>
                  <a:cubicBezTo>
                    <a:pt x="185" y="152"/>
                    <a:pt x="188" y="153"/>
                    <a:pt x="190" y="154"/>
                  </a:cubicBezTo>
                  <a:cubicBezTo>
                    <a:pt x="191" y="154"/>
                    <a:pt x="191" y="154"/>
                    <a:pt x="191" y="154"/>
                  </a:cubicBezTo>
                  <a:cubicBezTo>
                    <a:pt x="192" y="155"/>
                    <a:pt x="193" y="155"/>
                    <a:pt x="194" y="155"/>
                  </a:cubicBezTo>
                  <a:cubicBezTo>
                    <a:pt x="197" y="156"/>
                    <a:pt x="197" y="156"/>
                    <a:pt x="197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16" y="162"/>
                    <a:pt x="216" y="162"/>
                    <a:pt x="216" y="162"/>
                  </a:cubicBezTo>
                  <a:cubicBezTo>
                    <a:pt x="217" y="163"/>
                    <a:pt x="217" y="163"/>
                    <a:pt x="217" y="163"/>
                  </a:cubicBezTo>
                  <a:cubicBezTo>
                    <a:pt x="226" y="166"/>
                    <a:pt x="226" y="166"/>
                    <a:pt x="226" y="166"/>
                  </a:cubicBezTo>
                  <a:cubicBezTo>
                    <a:pt x="228" y="168"/>
                    <a:pt x="231" y="169"/>
                    <a:pt x="235" y="17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4" y="176"/>
                    <a:pt x="244" y="176"/>
                    <a:pt x="244" y="176"/>
                  </a:cubicBezTo>
                  <a:cubicBezTo>
                    <a:pt x="249" y="180"/>
                    <a:pt x="249" y="180"/>
                    <a:pt x="249" y="180"/>
                  </a:cubicBezTo>
                  <a:cubicBezTo>
                    <a:pt x="251" y="181"/>
                    <a:pt x="251" y="181"/>
                    <a:pt x="251" y="181"/>
                  </a:cubicBezTo>
                  <a:cubicBezTo>
                    <a:pt x="252" y="182"/>
                    <a:pt x="254" y="184"/>
                    <a:pt x="257" y="185"/>
                  </a:cubicBezTo>
                  <a:cubicBezTo>
                    <a:pt x="259" y="187"/>
                    <a:pt x="259" y="187"/>
                    <a:pt x="259" y="187"/>
                  </a:cubicBezTo>
                  <a:cubicBezTo>
                    <a:pt x="261" y="189"/>
                    <a:pt x="261" y="189"/>
                    <a:pt x="261" y="189"/>
                  </a:cubicBezTo>
                  <a:cubicBezTo>
                    <a:pt x="268" y="196"/>
                    <a:pt x="268" y="196"/>
                    <a:pt x="268" y="196"/>
                  </a:cubicBezTo>
                  <a:cubicBezTo>
                    <a:pt x="269" y="197"/>
                    <a:pt x="270" y="198"/>
                    <a:pt x="271" y="200"/>
                  </a:cubicBezTo>
                  <a:cubicBezTo>
                    <a:pt x="271" y="201"/>
                    <a:pt x="272" y="202"/>
                    <a:pt x="273" y="203"/>
                  </a:cubicBezTo>
                  <a:cubicBezTo>
                    <a:pt x="274" y="205"/>
                    <a:pt x="276" y="206"/>
                    <a:pt x="277" y="208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9" y="211"/>
                    <a:pt x="280" y="213"/>
                    <a:pt x="281" y="215"/>
                  </a:cubicBezTo>
                  <a:cubicBezTo>
                    <a:pt x="282" y="216"/>
                    <a:pt x="282" y="216"/>
                    <a:pt x="282" y="216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4" y="221"/>
                    <a:pt x="285" y="223"/>
                    <a:pt x="286" y="225"/>
                  </a:cubicBezTo>
                  <a:cubicBezTo>
                    <a:pt x="288" y="231"/>
                    <a:pt x="288" y="231"/>
                    <a:pt x="288" y="231"/>
                  </a:cubicBezTo>
                  <a:cubicBezTo>
                    <a:pt x="288" y="232"/>
                    <a:pt x="288" y="232"/>
                    <a:pt x="288" y="232"/>
                  </a:cubicBezTo>
                  <a:cubicBezTo>
                    <a:pt x="299" y="269"/>
                    <a:pt x="291" y="304"/>
                    <a:pt x="266" y="337"/>
                  </a:cubicBezTo>
                  <a:cubicBezTo>
                    <a:pt x="251" y="352"/>
                    <a:pt x="251" y="352"/>
                    <a:pt x="251" y="352"/>
                  </a:cubicBezTo>
                  <a:cubicBezTo>
                    <a:pt x="249" y="354"/>
                    <a:pt x="249" y="354"/>
                    <a:pt x="249" y="354"/>
                  </a:cubicBezTo>
                  <a:cubicBezTo>
                    <a:pt x="248" y="355"/>
                    <a:pt x="248" y="355"/>
                    <a:pt x="248" y="355"/>
                  </a:cubicBezTo>
                  <a:cubicBezTo>
                    <a:pt x="236" y="363"/>
                    <a:pt x="236" y="363"/>
                    <a:pt x="236" y="363"/>
                  </a:cubicBezTo>
                  <a:cubicBezTo>
                    <a:pt x="235" y="363"/>
                    <a:pt x="233" y="364"/>
                    <a:pt x="230" y="366"/>
                  </a:cubicBezTo>
                  <a:cubicBezTo>
                    <a:pt x="229" y="366"/>
                    <a:pt x="228" y="367"/>
                    <a:pt x="226" y="368"/>
                  </a:cubicBezTo>
                  <a:cubicBezTo>
                    <a:pt x="205" y="376"/>
                    <a:pt x="205" y="376"/>
                    <a:pt x="205" y="376"/>
                  </a:cubicBezTo>
                  <a:cubicBezTo>
                    <a:pt x="199" y="378"/>
                    <a:pt x="199" y="378"/>
                    <a:pt x="199" y="378"/>
                  </a:cubicBezTo>
                  <a:cubicBezTo>
                    <a:pt x="199" y="377"/>
                    <a:pt x="200" y="377"/>
                    <a:pt x="200" y="377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4" y="379"/>
                    <a:pt x="194" y="379"/>
                    <a:pt x="194" y="379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0" y="380"/>
                    <a:pt x="190" y="380"/>
                    <a:pt x="190" y="380"/>
                  </a:cubicBezTo>
                  <a:cubicBezTo>
                    <a:pt x="188" y="381"/>
                    <a:pt x="188" y="381"/>
                    <a:pt x="188" y="381"/>
                  </a:cubicBezTo>
                  <a:cubicBezTo>
                    <a:pt x="186" y="381"/>
                    <a:pt x="186" y="381"/>
                    <a:pt x="186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1" y="382"/>
                    <a:pt x="181" y="382"/>
                    <a:pt x="181" y="382"/>
                  </a:cubicBezTo>
                  <a:cubicBezTo>
                    <a:pt x="178" y="382"/>
                    <a:pt x="178" y="382"/>
                    <a:pt x="178" y="382"/>
                  </a:cubicBezTo>
                  <a:cubicBezTo>
                    <a:pt x="176" y="383"/>
                    <a:pt x="176" y="383"/>
                    <a:pt x="176" y="383"/>
                  </a:cubicBezTo>
                  <a:cubicBezTo>
                    <a:pt x="174" y="383"/>
                    <a:pt x="171" y="383"/>
                    <a:pt x="169" y="383"/>
                  </a:cubicBezTo>
                  <a:cubicBezTo>
                    <a:pt x="163" y="383"/>
                    <a:pt x="163" y="383"/>
                    <a:pt x="163" y="383"/>
                  </a:cubicBezTo>
                  <a:cubicBezTo>
                    <a:pt x="162" y="384"/>
                    <a:pt x="162" y="384"/>
                    <a:pt x="162" y="384"/>
                  </a:cubicBezTo>
                  <a:cubicBezTo>
                    <a:pt x="17" y="384"/>
                    <a:pt x="17" y="384"/>
                    <a:pt x="17" y="384"/>
                  </a:cubicBezTo>
                  <a:cubicBezTo>
                    <a:pt x="18" y="384"/>
                    <a:pt x="18" y="384"/>
                    <a:pt x="18" y="384"/>
                  </a:cubicBezTo>
                  <a:cubicBezTo>
                    <a:pt x="18" y="306"/>
                    <a:pt x="18" y="306"/>
                    <a:pt x="18" y="306"/>
                  </a:cubicBezTo>
                  <a:cubicBezTo>
                    <a:pt x="177" y="306"/>
                    <a:pt x="177" y="306"/>
                    <a:pt x="177" y="306"/>
                  </a:cubicBezTo>
                  <a:cubicBezTo>
                    <a:pt x="196" y="302"/>
                    <a:pt x="207" y="292"/>
                    <a:pt x="210" y="276"/>
                  </a:cubicBezTo>
                  <a:cubicBezTo>
                    <a:pt x="213" y="262"/>
                    <a:pt x="208" y="252"/>
                    <a:pt x="195" y="245"/>
                  </a:cubicBezTo>
                  <a:cubicBezTo>
                    <a:pt x="193" y="244"/>
                    <a:pt x="190" y="243"/>
                    <a:pt x="187" y="241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77" y="238"/>
                    <a:pt x="177" y="238"/>
                    <a:pt x="177" y="238"/>
                  </a:cubicBezTo>
                  <a:cubicBezTo>
                    <a:pt x="175" y="236"/>
                    <a:pt x="175" y="236"/>
                    <a:pt x="175" y="236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0" y="235"/>
                    <a:pt x="168" y="235"/>
                    <a:pt x="166" y="235"/>
                  </a:cubicBezTo>
                  <a:cubicBezTo>
                    <a:pt x="164" y="234"/>
                    <a:pt x="162" y="233"/>
                    <a:pt x="159" y="233"/>
                  </a:cubicBezTo>
                  <a:cubicBezTo>
                    <a:pt x="159" y="232"/>
                    <a:pt x="159" y="232"/>
                    <a:pt x="159" y="232"/>
                  </a:cubicBezTo>
                  <a:cubicBezTo>
                    <a:pt x="154" y="231"/>
                    <a:pt x="154" y="231"/>
                    <a:pt x="154" y="231"/>
                  </a:cubicBezTo>
                  <a:cubicBezTo>
                    <a:pt x="153" y="231"/>
                    <a:pt x="153" y="231"/>
                    <a:pt x="153" y="231"/>
                  </a:cubicBezTo>
                  <a:cubicBezTo>
                    <a:pt x="143" y="228"/>
                    <a:pt x="143" y="228"/>
                    <a:pt x="143" y="228"/>
                  </a:cubicBezTo>
                  <a:cubicBezTo>
                    <a:pt x="141" y="228"/>
                    <a:pt x="140" y="227"/>
                    <a:pt x="139" y="227"/>
                  </a:cubicBezTo>
                  <a:cubicBezTo>
                    <a:pt x="137" y="226"/>
                    <a:pt x="134" y="226"/>
                    <a:pt x="131" y="225"/>
                  </a:cubicBezTo>
                  <a:cubicBezTo>
                    <a:pt x="128" y="225"/>
                    <a:pt x="128" y="225"/>
                    <a:pt x="128" y="225"/>
                  </a:cubicBezTo>
                  <a:cubicBezTo>
                    <a:pt x="126" y="224"/>
                    <a:pt x="125" y="223"/>
                    <a:pt x="123" y="223"/>
                  </a:cubicBezTo>
                  <a:cubicBezTo>
                    <a:pt x="123" y="223"/>
                    <a:pt x="122" y="222"/>
                    <a:pt x="120" y="222"/>
                  </a:cubicBezTo>
                  <a:cubicBezTo>
                    <a:pt x="119" y="222"/>
                    <a:pt x="117" y="222"/>
                    <a:pt x="115" y="222"/>
                  </a:cubicBezTo>
                  <a:cubicBezTo>
                    <a:pt x="111" y="220"/>
                    <a:pt x="111" y="220"/>
                    <a:pt x="111" y="220"/>
                  </a:cubicBezTo>
                  <a:cubicBezTo>
                    <a:pt x="111" y="220"/>
                    <a:pt x="111" y="220"/>
                    <a:pt x="111" y="220"/>
                  </a:cubicBezTo>
                  <a:cubicBezTo>
                    <a:pt x="110" y="219"/>
                    <a:pt x="108" y="219"/>
                    <a:pt x="106" y="219"/>
                  </a:cubicBezTo>
                  <a:cubicBezTo>
                    <a:pt x="105" y="218"/>
                    <a:pt x="105" y="218"/>
                    <a:pt x="105" y="218"/>
                  </a:cubicBezTo>
                  <a:cubicBezTo>
                    <a:pt x="102" y="218"/>
                    <a:pt x="102" y="218"/>
                    <a:pt x="102" y="218"/>
                  </a:cubicBezTo>
                  <a:cubicBezTo>
                    <a:pt x="101" y="217"/>
                    <a:pt x="101" y="217"/>
                    <a:pt x="101" y="217"/>
                  </a:cubicBezTo>
                  <a:cubicBezTo>
                    <a:pt x="92" y="215"/>
                    <a:pt x="92" y="215"/>
                    <a:pt x="92" y="215"/>
                  </a:cubicBezTo>
                  <a:cubicBezTo>
                    <a:pt x="90" y="214"/>
                    <a:pt x="90" y="214"/>
                    <a:pt x="90" y="214"/>
                  </a:cubicBezTo>
                  <a:cubicBezTo>
                    <a:pt x="85" y="212"/>
                    <a:pt x="85" y="212"/>
                    <a:pt x="85" y="212"/>
                  </a:cubicBezTo>
                  <a:cubicBezTo>
                    <a:pt x="81" y="211"/>
                    <a:pt x="81" y="211"/>
                    <a:pt x="81" y="211"/>
                  </a:cubicBezTo>
                  <a:cubicBezTo>
                    <a:pt x="79" y="211"/>
                    <a:pt x="77" y="210"/>
                    <a:pt x="75" y="209"/>
                  </a:cubicBezTo>
                  <a:cubicBezTo>
                    <a:pt x="71" y="207"/>
                    <a:pt x="71" y="207"/>
                    <a:pt x="71" y="207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1" y="202"/>
                    <a:pt x="59" y="201"/>
                    <a:pt x="57" y="200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3" y="198"/>
                    <a:pt x="53" y="198"/>
                    <a:pt x="53" y="198"/>
                  </a:cubicBezTo>
                  <a:cubicBezTo>
                    <a:pt x="49" y="195"/>
                    <a:pt x="49" y="195"/>
                    <a:pt x="49" y="195"/>
                  </a:cubicBezTo>
                  <a:cubicBezTo>
                    <a:pt x="48" y="194"/>
                    <a:pt x="48" y="194"/>
                    <a:pt x="48" y="194"/>
                  </a:cubicBezTo>
                  <a:cubicBezTo>
                    <a:pt x="46" y="193"/>
                    <a:pt x="46" y="193"/>
                    <a:pt x="46" y="193"/>
                  </a:cubicBezTo>
                  <a:cubicBezTo>
                    <a:pt x="45" y="192"/>
                    <a:pt x="45" y="192"/>
                    <a:pt x="45" y="192"/>
                  </a:cubicBezTo>
                  <a:cubicBezTo>
                    <a:pt x="42" y="190"/>
                    <a:pt x="42" y="190"/>
                    <a:pt x="42" y="190"/>
                  </a:cubicBezTo>
                  <a:cubicBezTo>
                    <a:pt x="41" y="189"/>
                    <a:pt x="40" y="188"/>
                    <a:pt x="37" y="186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1" y="168"/>
                    <a:pt x="19" y="166"/>
                    <a:pt x="18" y="163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6" y="159"/>
                    <a:pt x="16" y="159"/>
                    <a:pt x="16" y="159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0" y="123"/>
                    <a:pt x="2" y="91"/>
                    <a:pt x="20" y="58"/>
                  </a:cubicBezTo>
                  <a:cubicBezTo>
                    <a:pt x="43" y="23"/>
                    <a:pt x="79" y="4"/>
                    <a:pt x="1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12102964" y="6358418"/>
              <a:ext cx="910194" cy="1241519"/>
            </a:xfrm>
            <a:custGeom>
              <a:avLst/>
              <a:gdLst>
                <a:gd name="T0" fmla="*/ 0 w 717"/>
                <a:gd name="T1" fmla="*/ 978 h 978"/>
                <a:gd name="T2" fmla="*/ 0 w 717"/>
                <a:gd name="T3" fmla="*/ 0 h 978"/>
                <a:gd name="T4" fmla="*/ 199 w 717"/>
                <a:gd name="T5" fmla="*/ 78 h 978"/>
                <a:gd name="T6" fmla="*/ 199 w 717"/>
                <a:gd name="T7" fmla="*/ 429 h 978"/>
                <a:gd name="T8" fmla="*/ 518 w 717"/>
                <a:gd name="T9" fmla="*/ 429 h 978"/>
                <a:gd name="T10" fmla="*/ 518 w 717"/>
                <a:gd name="T11" fmla="*/ 211 h 978"/>
                <a:gd name="T12" fmla="*/ 717 w 717"/>
                <a:gd name="T13" fmla="*/ 294 h 978"/>
                <a:gd name="T14" fmla="*/ 717 w 717"/>
                <a:gd name="T15" fmla="*/ 978 h 978"/>
                <a:gd name="T16" fmla="*/ 518 w 717"/>
                <a:gd name="T17" fmla="*/ 978 h 978"/>
                <a:gd name="T18" fmla="*/ 518 w 717"/>
                <a:gd name="T19" fmla="*/ 600 h 978"/>
                <a:gd name="T20" fmla="*/ 199 w 717"/>
                <a:gd name="T21" fmla="*/ 600 h 978"/>
                <a:gd name="T22" fmla="*/ 199 w 717"/>
                <a:gd name="T23" fmla="*/ 978 h 978"/>
                <a:gd name="T24" fmla="*/ 0 w 717"/>
                <a:gd name="T25" fmla="*/ 978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7" h="978">
                  <a:moveTo>
                    <a:pt x="0" y="978"/>
                  </a:moveTo>
                  <a:lnTo>
                    <a:pt x="0" y="0"/>
                  </a:lnTo>
                  <a:lnTo>
                    <a:pt x="199" y="78"/>
                  </a:lnTo>
                  <a:lnTo>
                    <a:pt x="199" y="429"/>
                  </a:lnTo>
                  <a:lnTo>
                    <a:pt x="518" y="429"/>
                  </a:lnTo>
                  <a:lnTo>
                    <a:pt x="518" y="211"/>
                  </a:lnTo>
                  <a:lnTo>
                    <a:pt x="717" y="294"/>
                  </a:lnTo>
                  <a:lnTo>
                    <a:pt x="717" y="978"/>
                  </a:lnTo>
                  <a:lnTo>
                    <a:pt x="518" y="978"/>
                  </a:lnTo>
                  <a:lnTo>
                    <a:pt x="518" y="600"/>
                  </a:lnTo>
                  <a:lnTo>
                    <a:pt x="199" y="600"/>
                  </a:lnTo>
                  <a:lnTo>
                    <a:pt x="199" y="978"/>
                  </a:lnTo>
                  <a:lnTo>
                    <a:pt x="0" y="9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13079169" y="6446009"/>
              <a:ext cx="1090455" cy="1153928"/>
            </a:xfrm>
            <a:custGeom>
              <a:avLst/>
              <a:gdLst>
                <a:gd name="T0" fmla="*/ 363 w 363"/>
                <a:gd name="T1" fmla="*/ 383 h 383"/>
                <a:gd name="T2" fmla="*/ 278 w 363"/>
                <a:gd name="T3" fmla="*/ 383 h 383"/>
                <a:gd name="T4" fmla="*/ 247 w 363"/>
                <a:gd name="T5" fmla="*/ 299 h 383"/>
                <a:gd name="T6" fmla="*/ 116 w 363"/>
                <a:gd name="T7" fmla="*/ 299 h 383"/>
                <a:gd name="T8" fmla="*/ 86 w 363"/>
                <a:gd name="T9" fmla="*/ 383 h 383"/>
                <a:gd name="T10" fmla="*/ 0 w 363"/>
                <a:gd name="T11" fmla="*/ 383 h 383"/>
                <a:gd name="T12" fmla="*/ 127 w 363"/>
                <a:gd name="T13" fmla="*/ 40 h 383"/>
                <a:gd name="T14" fmla="*/ 151 w 363"/>
                <a:gd name="T15" fmla="*/ 9 h 383"/>
                <a:gd name="T16" fmla="*/ 182 w 363"/>
                <a:gd name="T17" fmla="*/ 0 h 383"/>
                <a:gd name="T18" fmla="*/ 213 w 363"/>
                <a:gd name="T19" fmla="*/ 10 h 383"/>
                <a:gd name="T20" fmla="*/ 237 w 363"/>
                <a:gd name="T21" fmla="*/ 40 h 383"/>
                <a:gd name="T22" fmla="*/ 363 w 363"/>
                <a:gd name="T23" fmla="*/ 383 h 383"/>
                <a:gd name="T24" fmla="*/ 223 w 363"/>
                <a:gd name="T25" fmla="*/ 233 h 383"/>
                <a:gd name="T26" fmla="*/ 182 w 363"/>
                <a:gd name="T27" fmla="*/ 120 h 383"/>
                <a:gd name="T28" fmla="*/ 141 w 363"/>
                <a:gd name="T29" fmla="*/ 233 h 383"/>
                <a:gd name="T30" fmla="*/ 223 w 363"/>
                <a:gd name="T31" fmla="*/ 23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3" h="383">
                  <a:moveTo>
                    <a:pt x="363" y="383"/>
                  </a:moveTo>
                  <a:cubicBezTo>
                    <a:pt x="278" y="383"/>
                    <a:pt x="278" y="383"/>
                    <a:pt x="278" y="383"/>
                  </a:cubicBezTo>
                  <a:cubicBezTo>
                    <a:pt x="247" y="299"/>
                    <a:pt x="247" y="299"/>
                    <a:pt x="247" y="299"/>
                  </a:cubicBezTo>
                  <a:cubicBezTo>
                    <a:pt x="116" y="299"/>
                    <a:pt x="116" y="299"/>
                    <a:pt x="116" y="299"/>
                  </a:cubicBezTo>
                  <a:cubicBezTo>
                    <a:pt x="86" y="383"/>
                    <a:pt x="86" y="383"/>
                    <a:pt x="86" y="383"/>
                  </a:cubicBezTo>
                  <a:cubicBezTo>
                    <a:pt x="0" y="383"/>
                    <a:pt x="0" y="383"/>
                    <a:pt x="0" y="383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34" y="26"/>
                    <a:pt x="142" y="16"/>
                    <a:pt x="151" y="9"/>
                  </a:cubicBezTo>
                  <a:cubicBezTo>
                    <a:pt x="160" y="3"/>
                    <a:pt x="170" y="0"/>
                    <a:pt x="182" y="0"/>
                  </a:cubicBezTo>
                  <a:cubicBezTo>
                    <a:pt x="194" y="0"/>
                    <a:pt x="204" y="3"/>
                    <a:pt x="213" y="10"/>
                  </a:cubicBezTo>
                  <a:cubicBezTo>
                    <a:pt x="222" y="16"/>
                    <a:pt x="230" y="26"/>
                    <a:pt x="237" y="40"/>
                  </a:cubicBezTo>
                  <a:lnTo>
                    <a:pt x="363" y="383"/>
                  </a:lnTo>
                  <a:close/>
                  <a:moveTo>
                    <a:pt x="223" y="233"/>
                  </a:moveTo>
                  <a:cubicBezTo>
                    <a:pt x="182" y="120"/>
                    <a:pt x="182" y="120"/>
                    <a:pt x="182" y="120"/>
                  </a:cubicBezTo>
                  <a:cubicBezTo>
                    <a:pt x="141" y="233"/>
                    <a:pt x="141" y="233"/>
                    <a:pt x="141" y="233"/>
                  </a:cubicBezTo>
                  <a:lnTo>
                    <a:pt x="223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14235635" y="6446009"/>
              <a:ext cx="1000324" cy="1153928"/>
            </a:xfrm>
            <a:custGeom>
              <a:avLst/>
              <a:gdLst>
                <a:gd name="T0" fmla="*/ 0 w 788"/>
                <a:gd name="T1" fmla="*/ 909 h 909"/>
                <a:gd name="T2" fmla="*/ 0 w 788"/>
                <a:gd name="T3" fmla="*/ 0 h 909"/>
                <a:gd name="T4" fmla="*/ 206 w 788"/>
                <a:gd name="T5" fmla="*/ 0 h 909"/>
                <a:gd name="T6" fmla="*/ 585 w 788"/>
                <a:gd name="T7" fmla="*/ 607 h 909"/>
                <a:gd name="T8" fmla="*/ 585 w 788"/>
                <a:gd name="T9" fmla="*/ 0 h 909"/>
                <a:gd name="T10" fmla="*/ 788 w 788"/>
                <a:gd name="T11" fmla="*/ 0 h 909"/>
                <a:gd name="T12" fmla="*/ 788 w 788"/>
                <a:gd name="T13" fmla="*/ 909 h 909"/>
                <a:gd name="T14" fmla="*/ 570 w 788"/>
                <a:gd name="T15" fmla="*/ 909 h 909"/>
                <a:gd name="T16" fmla="*/ 199 w 788"/>
                <a:gd name="T17" fmla="*/ 315 h 909"/>
                <a:gd name="T18" fmla="*/ 199 w 788"/>
                <a:gd name="T19" fmla="*/ 909 h 909"/>
                <a:gd name="T20" fmla="*/ 0 w 788"/>
                <a:gd name="T21" fmla="*/ 909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8" h="909">
                  <a:moveTo>
                    <a:pt x="0" y="909"/>
                  </a:moveTo>
                  <a:lnTo>
                    <a:pt x="0" y="0"/>
                  </a:lnTo>
                  <a:lnTo>
                    <a:pt x="206" y="0"/>
                  </a:lnTo>
                  <a:lnTo>
                    <a:pt x="585" y="607"/>
                  </a:lnTo>
                  <a:lnTo>
                    <a:pt x="585" y="0"/>
                  </a:lnTo>
                  <a:lnTo>
                    <a:pt x="788" y="0"/>
                  </a:lnTo>
                  <a:lnTo>
                    <a:pt x="788" y="909"/>
                  </a:lnTo>
                  <a:lnTo>
                    <a:pt x="570" y="909"/>
                  </a:lnTo>
                  <a:lnTo>
                    <a:pt x="199" y="315"/>
                  </a:lnTo>
                  <a:lnTo>
                    <a:pt x="199" y="909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pic>
          <p:nvPicPr>
            <p:cNvPr id="2" name="Picture 1"/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9500652" y="7435610"/>
              <a:ext cx="6114818" cy="1133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490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8" r:id="rId15"/>
    <p:sldLayoutId id="2147483679" r:id="rId16"/>
    <p:sldLayoutId id="2147483680" r:id="rId17"/>
  </p:sldLayoutIdLst>
  <p:transition/>
  <p:hf hdr="0" ftr="0" dt="0"/>
  <p:txStyles>
    <p:titleStyle>
      <a:lvl1pPr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lang="en-US" sz="3000" kern="1200">
          <a:solidFill>
            <a:schemeClr val="tx1"/>
          </a:solidFill>
          <a:latin typeface="Lato Light"/>
          <a:ea typeface="Lato Light" panose="020F0502020204030203" pitchFamily="34" charset="0"/>
          <a:cs typeface="Lato Light"/>
        </a:defRPr>
      </a:lvl1pPr>
      <a:lvl2pPr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2pPr>
      <a:lvl3pPr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3pPr>
      <a:lvl4pPr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4pPr>
      <a:lvl5pPr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5pPr>
      <a:lvl6pPr marL="2286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6pPr>
      <a:lvl7pPr marL="4572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7pPr>
      <a:lvl8pPr marL="6858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8pPr>
      <a:lvl9pPr marL="9144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9pPr>
    </p:titleStyle>
    <p:bodyStyle>
      <a:lvl1pPr algn="l" defTabSz="913607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2400" kern="1200" dirty="0">
          <a:solidFill>
            <a:schemeClr val="tx1"/>
          </a:solidFill>
          <a:latin typeface="Lato Light"/>
          <a:ea typeface="Lato Light" panose="020F0502020204030203" pitchFamily="34" charset="0"/>
          <a:cs typeface="Lato Light"/>
        </a:defRPr>
      </a:lvl1pPr>
      <a:lvl2pPr marL="456407" algn="l" defTabSz="913607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lang="en-US" sz="2000" kern="1200" dirty="0">
          <a:solidFill>
            <a:schemeClr val="tx1"/>
          </a:solidFill>
          <a:latin typeface="Lato Light"/>
          <a:ea typeface="Lato Light" panose="020F0502020204030203" pitchFamily="34" charset="0"/>
          <a:cs typeface="Lato Light"/>
        </a:defRPr>
      </a:lvl2pPr>
      <a:lvl3pPr marL="913607" algn="l" defTabSz="913607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lang="en-US" sz="1800" kern="1200" dirty="0">
          <a:solidFill>
            <a:schemeClr val="tx1"/>
          </a:solidFill>
          <a:latin typeface="Lato Light"/>
          <a:ea typeface="Lato Light" panose="020F0502020204030203" pitchFamily="34" charset="0"/>
          <a:cs typeface="Lato Light"/>
        </a:defRPr>
      </a:lvl3pPr>
      <a:lvl4pPr marL="1370807" algn="l" defTabSz="913607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lang="en-US" sz="1600" kern="1200" dirty="0">
          <a:solidFill>
            <a:schemeClr val="tx1"/>
          </a:solidFill>
          <a:latin typeface="Lato Light"/>
          <a:ea typeface="Lato Light" panose="020F0502020204030203" pitchFamily="34" charset="0"/>
          <a:cs typeface="Lato Light"/>
        </a:defRPr>
      </a:lvl4pPr>
      <a:lvl5pPr marL="1828007" algn="l" defTabSz="913607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lang="en-US" sz="1600" kern="1200" dirty="0">
          <a:solidFill>
            <a:schemeClr val="tx1"/>
          </a:solidFill>
          <a:latin typeface="Lato Light"/>
          <a:ea typeface="Lato Light" panose="020F0502020204030203" pitchFamily="34" charset="0"/>
          <a:cs typeface="Lato Light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54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98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5267" y="536933"/>
            <a:ext cx="47832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5267" y="2032500"/>
            <a:ext cx="10121600" cy="3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639200" y="6312100"/>
            <a:ext cx="552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733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733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733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733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733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733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733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733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733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13231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microsoft.com/office/2007/relationships/hdphoto" Target="../media/hdphoto5.wdp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6" Type="http://schemas.microsoft.com/office/2007/relationships/hdphoto" Target="../media/hdphoto3.wdp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khasrul-alam/project/blob/master/StaticalToolBox3.0.cpp%20(Final)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F4C6FAE-F26E-4E16-A872-4299131ECDB5}"/>
              </a:ext>
            </a:extLst>
          </p:cNvPr>
          <p:cNvSpPr/>
          <p:nvPr/>
        </p:nvSpPr>
        <p:spPr>
          <a:xfrm rot="19061577">
            <a:off x="10306661" y="-880441"/>
            <a:ext cx="548554" cy="5370184"/>
          </a:xfrm>
          <a:custGeom>
            <a:avLst/>
            <a:gdLst>
              <a:gd name="connsiteX0" fmla="*/ 0 w 539015"/>
              <a:gd name="connsiteY0" fmla="*/ 0 h 5903259"/>
              <a:gd name="connsiteX1" fmla="*/ 539015 w 539015"/>
              <a:gd name="connsiteY1" fmla="*/ 0 h 5903259"/>
              <a:gd name="connsiteX2" fmla="*/ 539015 w 539015"/>
              <a:gd name="connsiteY2" fmla="*/ 5903259 h 5903259"/>
              <a:gd name="connsiteX3" fmla="*/ 0 w 539015"/>
              <a:gd name="connsiteY3" fmla="*/ 5903259 h 5903259"/>
              <a:gd name="connsiteX4" fmla="*/ 0 w 539015"/>
              <a:gd name="connsiteY4" fmla="*/ 0 h 5903259"/>
              <a:gd name="connsiteX0" fmla="*/ 0 w 548554"/>
              <a:gd name="connsiteY0" fmla="*/ 0 h 6392775"/>
              <a:gd name="connsiteX1" fmla="*/ 548554 w 548554"/>
              <a:gd name="connsiteY1" fmla="*/ 489516 h 6392775"/>
              <a:gd name="connsiteX2" fmla="*/ 548554 w 548554"/>
              <a:gd name="connsiteY2" fmla="*/ 6392775 h 6392775"/>
              <a:gd name="connsiteX3" fmla="*/ 9539 w 548554"/>
              <a:gd name="connsiteY3" fmla="*/ 6392775 h 6392775"/>
              <a:gd name="connsiteX4" fmla="*/ 0 w 548554"/>
              <a:gd name="connsiteY4" fmla="*/ 0 h 6392775"/>
              <a:gd name="connsiteX0" fmla="*/ 0 w 548554"/>
              <a:gd name="connsiteY0" fmla="*/ 0 h 6392775"/>
              <a:gd name="connsiteX1" fmla="*/ 548554 w 548554"/>
              <a:gd name="connsiteY1" fmla="*/ 489516 h 6392775"/>
              <a:gd name="connsiteX2" fmla="*/ 540729 w 548554"/>
              <a:gd name="connsiteY2" fmla="*/ 4792891 h 6392775"/>
              <a:gd name="connsiteX3" fmla="*/ 9539 w 548554"/>
              <a:gd name="connsiteY3" fmla="*/ 6392775 h 6392775"/>
              <a:gd name="connsiteX4" fmla="*/ 0 w 548554"/>
              <a:gd name="connsiteY4" fmla="*/ 0 h 6392775"/>
              <a:gd name="connsiteX0" fmla="*/ 0 w 548554"/>
              <a:gd name="connsiteY0" fmla="*/ 0 h 5370184"/>
              <a:gd name="connsiteX1" fmla="*/ 548554 w 548554"/>
              <a:gd name="connsiteY1" fmla="*/ 489516 h 5370184"/>
              <a:gd name="connsiteX2" fmla="*/ 540729 w 548554"/>
              <a:gd name="connsiteY2" fmla="*/ 4792891 h 5370184"/>
              <a:gd name="connsiteX3" fmla="*/ 8639 w 548554"/>
              <a:gd name="connsiteY3" fmla="*/ 5370184 h 5370184"/>
              <a:gd name="connsiteX4" fmla="*/ 0 w 548554"/>
              <a:gd name="connsiteY4" fmla="*/ 0 h 537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554" h="5370184">
                <a:moveTo>
                  <a:pt x="0" y="0"/>
                </a:moveTo>
                <a:lnTo>
                  <a:pt x="548554" y="489516"/>
                </a:lnTo>
                <a:cubicBezTo>
                  <a:pt x="545946" y="1923974"/>
                  <a:pt x="543337" y="3358433"/>
                  <a:pt x="540729" y="4792891"/>
                </a:cubicBezTo>
                <a:lnTo>
                  <a:pt x="8639" y="5370184"/>
                </a:lnTo>
                <a:cubicBezTo>
                  <a:pt x="5459" y="3239259"/>
                  <a:pt x="3180" y="2130925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E95EB1-1005-49A4-B60F-E441AEC9B9F1}"/>
              </a:ext>
            </a:extLst>
          </p:cNvPr>
          <p:cNvSpPr/>
          <p:nvPr/>
        </p:nvSpPr>
        <p:spPr>
          <a:xfrm rot="19061577">
            <a:off x="10682119" y="-733829"/>
            <a:ext cx="530340" cy="4315546"/>
          </a:xfrm>
          <a:custGeom>
            <a:avLst/>
            <a:gdLst>
              <a:gd name="connsiteX0" fmla="*/ 0 w 539015"/>
              <a:gd name="connsiteY0" fmla="*/ 0 h 5903259"/>
              <a:gd name="connsiteX1" fmla="*/ 539015 w 539015"/>
              <a:gd name="connsiteY1" fmla="*/ 0 h 5903259"/>
              <a:gd name="connsiteX2" fmla="*/ 539015 w 539015"/>
              <a:gd name="connsiteY2" fmla="*/ 5903259 h 5903259"/>
              <a:gd name="connsiteX3" fmla="*/ 0 w 539015"/>
              <a:gd name="connsiteY3" fmla="*/ 5903259 h 5903259"/>
              <a:gd name="connsiteX4" fmla="*/ 0 w 539015"/>
              <a:gd name="connsiteY4" fmla="*/ 0 h 5903259"/>
              <a:gd name="connsiteX0" fmla="*/ 14223 w 539015"/>
              <a:gd name="connsiteY0" fmla="*/ 0 h 6365424"/>
              <a:gd name="connsiteX1" fmla="*/ 539015 w 539015"/>
              <a:gd name="connsiteY1" fmla="*/ 462165 h 6365424"/>
              <a:gd name="connsiteX2" fmla="*/ 539015 w 539015"/>
              <a:gd name="connsiteY2" fmla="*/ 6365424 h 6365424"/>
              <a:gd name="connsiteX3" fmla="*/ 0 w 539015"/>
              <a:gd name="connsiteY3" fmla="*/ 6365424 h 6365424"/>
              <a:gd name="connsiteX4" fmla="*/ 14223 w 539015"/>
              <a:gd name="connsiteY4" fmla="*/ 0 h 6365424"/>
              <a:gd name="connsiteX0" fmla="*/ 20423 w 539015"/>
              <a:gd name="connsiteY0" fmla="*/ 0 h 6376953"/>
              <a:gd name="connsiteX1" fmla="*/ 539015 w 539015"/>
              <a:gd name="connsiteY1" fmla="*/ 473694 h 6376953"/>
              <a:gd name="connsiteX2" fmla="*/ 539015 w 539015"/>
              <a:gd name="connsiteY2" fmla="*/ 6376953 h 6376953"/>
              <a:gd name="connsiteX3" fmla="*/ 0 w 539015"/>
              <a:gd name="connsiteY3" fmla="*/ 6376953 h 6376953"/>
              <a:gd name="connsiteX4" fmla="*/ 20423 w 539015"/>
              <a:gd name="connsiteY4" fmla="*/ 0 h 6376953"/>
              <a:gd name="connsiteX0" fmla="*/ 11748 w 530340"/>
              <a:gd name="connsiteY0" fmla="*/ 0 h 6376953"/>
              <a:gd name="connsiteX1" fmla="*/ 530340 w 530340"/>
              <a:gd name="connsiteY1" fmla="*/ 473694 h 6376953"/>
              <a:gd name="connsiteX2" fmla="*/ 530340 w 530340"/>
              <a:gd name="connsiteY2" fmla="*/ 6376953 h 6376953"/>
              <a:gd name="connsiteX3" fmla="*/ 0 w 530340"/>
              <a:gd name="connsiteY3" fmla="*/ 4315546 h 6376953"/>
              <a:gd name="connsiteX4" fmla="*/ 11748 w 530340"/>
              <a:gd name="connsiteY4" fmla="*/ 0 h 6376953"/>
              <a:gd name="connsiteX0" fmla="*/ 11748 w 530340"/>
              <a:gd name="connsiteY0" fmla="*/ 0 h 4315546"/>
              <a:gd name="connsiteX1" fmla="*/ 530340 w 530340"/>
              <a:gd name="connsiteY1" fmla="*/ 473694 h 4315546"/>
              <a:gd name="connsiteX2" fmla="*/ 524835 w 530340"/>
              <a:gd name="connsiteY2" fmla="*/ 3727355 h 4315546"/>
              <a:gd name="connsiteX3" fmla="*/ 0 w 530340"/>
              <a:gd name="connsiteY3" fmla="*/ 4315546 h 4315546"/>
              <a:gd name="connsiteX4" fmla="*/ 11748 w 530340"/>
              <a:gd name="connsiteY4" fmla="*/ 0 h 431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340" h="4315546">
                <a:moveTo>
                  <a:pt x="11748" y="0"/>
                </a:moveTo>
                <a:lnTo>
                  <a:pt x="530340" y="473694"/>
                </a:lnTo>
                <a:lnTo>
                  <a:pt x="524835" y="3727355"/>
                </a:lnTo>
                <a:lnTo>
                  <a:pt x="0" y="4315546"/>
                </a:lnTo>
                <a:cubicBezTo>
                  <a:pt x="6808" y="2189895"/>
                  <a:pt x="4940" y="2125651"/>
                  <a:pt x="1174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B9B140-1DB1-4E5F-B3AB-58AB69C3E5F2}"/>
              </a:ext>
            </a:extLst>
          </p:cNvPr>
          <p:cNvSpPr/>
          <p:nvPr/>
        </p:nvSpPr>
        <p:spPr>
          <a:xfrm rot="19061577">
            <a:off x="9611521" y="-1141075"/>
            <a:ext cx="556134" cy="7463630"/>
          </a:xfrm>
          <a:custGeom>
            <a:avLst/>
            <a:gdLst>
              <a:gd name="connsiteX0" fmla="*/ 0 w 539015"/>
              <a:gd name="connsiteY0" fmla="*/ 0 h 9625038"/>
              <a:gd name="connsiteX1" fmla="*/ 539015 w 539015"/>
              <a:gd name="connsiteY1" fmla="*/ 0 h 9625038"/>
              <a:gd name="connsiteX2" fmla="*/ 539015 w 539015"/>
              <a:gd name="connsiteY2" fmla="*/ 9625038 h 9625038"/>
              <a:gd name="connsiteX3" fmla="*/ 0 w 539015"/>
              <a:gd name="connsiteY3" fmla="*/ 9625038 h 9625038"/>
              <a:gd name="connsiteX4" fmla="*/ 0 w 539015"/>
              <a:gd name="connsiteY4" fmla="*/ 0 h 9625038"/>
              <a:gd name="connsiteX0" fmla="*/ 0 w 539187"/>
              <a:gd name="connsiteY0" fmla="*/ 0 h 9625038"/>
              <a:gd name="connsiteX1" fmla="*/ 539187 w 539187"/>
              <a:gd name="connsiteY1" fmla="*/ 1660179 h 9625038"/>
              <a:gd name="connsiteX2" fmla="*/ 539015 w 539187"/>
              <a:gd name="connsiteY2" fmla="*/ 9625038 h 9625038"/>
              <a:gd name="connsiteX3" fmla="*/ 0 w 539187"/>
              <a:gd name="connsiteY3" fmla="*/ 9625038 h 9625038"/>
              <a:gd name="connsiteX4" fmla="*/ 0 w 539187"/>
              <a:gd name="connsiteY4" fmla="*/ 0 h 9625038"/>
              <a:gd name="connsiteX0" fmla="*/ 5003 w 539187"/>
              <a:gd name="connsiteY0" fmla="*/ 0 h 8435571"/>
              <a:gd name="connsiteX1" fmla="*/ 539187 w 539187"/>
              <a:gd name="connsiteY1" fmla="*/ 470712 h 8435571"/>
              <a:gd name="connsiteX2" fmla="*/ 539015 w 539187"/>
              <a:gd name="connsiteY2" fmla="*/ 8435571 h 8435571"/>
              <a:gd name="connsiteX3" fmla="*/ 0 w 539187"/>
              <a:gd name="connsiteY3" fmla="*/ 8435571 h 8435571"/>
              <a:gd name="connsiteX4" fmla="*/ 5003 w 539187"/>
              <a:gd name="connsiteY4" fmla="*/ 0 h 8435571"/>
              <a:gd name="connsiteX0" fmla="*/ 5003 w 539187"/>
              <a:gd name="connsiteY0" fmla="*/ 0 h 8435571"/>
              <a:gd name="connsiteX1" fmla="*/ 539187 w 539187"/>
              <a:gd name="connsiteY1" fmla="*/ 470712 h 8435571"/>
              <a:gd name="connsiteX2" fmla="*/ 536097 w 539187"/>
              <a:gd name="connsiteY2" fmla="*/ 6844446 h 8435571"/>
              <a:gd name="connsiteX3" fmla="*/ 0 w 539187"/>
              <a:gd name="connsiteY3" fmla="*/ 8435571 h 8435571"/>
              <a:gd name="connsiteX4" fmla="*/ 5003 w 539187"/>
              <a:gd name="connsiteY4" fmla="*/ 0 h 8435571"/>
              <a:gd name="connsiteX0" fmla="*/ 16799 w 550983"/>
              <a:gd name="connsiteY0" fmla="*/ 0 h 7420235"/>
              <a:gd name="connsiteX1" fmla="*/ 550983 w 550983"/>
              <a:gd name="connsiteY1" fmla="*/ 470712 h 7420235"/>
              <a:gd name="connsiteX2" fmla="*/ 547893 w 550983"/>
              <a:gd name="connsiteY2" fmla="*/ 6844446 h 7420235"/>
              <a:gd name="connsiteX3" fmla="*/ 0 w 550983"/>
              <a:gd name="connsiteY3" fmla="*/ 7420235 h 7420235"/>
              <a:gd name="connsiteX4" fmla="*/ 16799 w 550983"/>
              <a:gd name="connsiteY4" fmla="*/ 0 h 7420235"/>
              <a:gd name="connsiteX0" fmla="*/ 21950 w 556134"/>
              <a:gd name="connsiteY0" fmla="*/ 0 h 7463630"/>
              <a:gd name="connsiteX1" fmla="*/ 556134 w 556134"/>
              <a:gd name="connsiteY1" fmla="*/ 470712 h 7463630"/>
              <a:gd name="connsiteX2" fmla="*/ 553044 w 556134"/>
              <a:gd name="connsiteY2" fmla="*/ 6844446 h 7463630"/>
              <a:gd name="connsiteX3" fmla="*/ 0 w 556134"/>
              <a:gd name="connsiteY3" fmla="*/ 7463630 h 7463630"/>
              <a:gd name="connsiteX4" fmla="*/ 21950 w 556134"/>
              <a:gd name="connsiteY4" fmla="*/ 0 h 746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134" h="7463630">
                <a:moveTo>
                  <a:pt x="21950" y="0"/>
                </a:moveTo>
                <a:lnTo>
                  <a:pt x="556134" y="470712"/>
                </a:lnTo>
                <a:cubicBezTo>
                  <a:pt x="556077" y="3125665"/>
                  <a:pt x="553101" y="4189493"/>
                  <a:pt x="553044" y="6844446"/>
                </a:cubicBezTo>
                <a:lnTo>
                  <a:pt x="0" y="7463630"/>
                </a:lnTo>
                <a:cubicBezTo>
                  <a:pt x="1668" y="4651773"/>
                  <a:pt x="20282" y="2811857"/>
                  <a:pt x="219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90466" y="5182011"/>
            <a:ext cx="4690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2AFB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rPr>
              <a:t>A source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AFB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rPr>
              <a:t>of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2AFB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rPr>
              <a:t>Innovation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AFB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rPr>
              <a:t>and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2AFB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rPr>
              <a:t>Excellence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2AFB6"/>
              </a:solidFill>
              <a:effectLst/>
              <a:uLnTx/>
              <a:uFillTx/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6" y="1014351"/>
            <a:ext cx="4411067" cy="436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6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bg1">
                <a:lumMod val="95000"/>
              </a:schemeClr>
            </a:gs>
            <a:gs pos="83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19"/>
          <p:cNvSpPr txBox="1">
            <a:spLocks/>
          </p:cNvSpPr>
          <p:nvPr/>
        </p:nvSpPr>
        <p:spPr>
          <a:xfrm>
            <a:off x="4463657" y="202134"/>
            <a:ext cx="3217360" cy="5355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Possible Challenges</a:t>
            </a:r>
            <a:endParaRPr lang="en-US" sz="3200" dirty="0"/>
          </a:p>
        </p:txBody>
      </p:sp>
      <p:sp>
        <p:nvSpPr>
          <p:cNvPr id="21" name="Slide Number Placeholder 1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206E70-9524-410D-AE9B-78D656EAA14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2" name="Freeform 14"/>
          <p:cNvSpPr>
            <a:spLocks/>
          </p:cNvSpPr>
          <p:nvPr/>
        </p:nvSpPr>
        <p:spPr bwMode="auto">
          <a:xfrm>
            <a:off x="8065046" y="2782044"/>
            <a:ext cx="3024205" cy="2473982"/>
          </a:xfrm>
          <a:custGeom>
            <a:avLst/>
            <a:gdLst>
              <a:gd name="T0" fmla="*/ 473 w 946"/>
              <a:gd name="T1" fmla="*/ 772 h 772"/>
              <a:gd name="T2" fmla="*/ 325 w 946"/>
              <a:gd name="T3" fmla="*/ 688 h 772"/>
              <a:gd name="T4" fmla="*/ 42 w 946"/>
              <a:gd name="T5" fmla="*/ 260 h 772"/>
              <a:gd name="T6" fmla="*/ 29 w 946"/>
              <a:gd name="T7" fmla="*/ 85 h 772"/>
              <a:gd name="T8" fmla="*/ 182 w 946"/>
              <a:gd name="T9" fmla="*/ 0 h 772"/>
              <a:gd name="T10" fmla="*/ 764 w 946"/>
              <a:gd name="T11" fmla="*/ 0 h 772"/>
              <a:gd name="T12" fmla="*/ 917 w 946"/>
              <a:gd name="T13" fmla="*/ 85 h 772"/>
              <a:gd name="T14" fmla="*/ 904 w 946"/>
              <a:gd name="T15" fmla="*/ 260 h 772"/>
              <a:gd name="T16" fmla="*/ 621 w 946"/>
              <a:gd name="T17" fmla="*/ 688 h 772"/>
              <a:gd name="T18" fmla="*/ 473 w 946"/>
              <a:gd name="T19" fmla="*/ 772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6" h="772">
                <a:moveTo>
                  <a:pt x="473" y="772"/>
                </a:moveTo>
                <a:cubicBezTo>
                  <a:pt x="414" y="772"/>
                  <a:pt x="360" y="741"/>
                  <a:pt x="325" y="688"/>
                </a:cubicBezTo>
                <a:cubicBezTo>
                  <a:pt x="42" y="260"/>
                  <a:pt x="42" y="260"/>
                  <a:pt x="42" y="260"/>
                </a:cubicBezTo>
                <a:cubicBezTo>
                  <a:pt x="5" y="204"/>
                  <a:pt x="0" y="138"/>
                  <a:pt x="29" y="85"/>
                </a:cubicBezTo>
                <a:cubicBezTo>
                  <a:pt x="58" y="32"/>
                  <a:pt x="115" y="0"/>
                  <a:pt x="182" y="0"/>
                </a:cubicBezTo>
                <a:cubicBezTo>
                  <a:pt x="764" y="0"/>
                  <a:pt x="764" y="0"/>
                  <a:pt x="764" y="0"/>
                </a:cubicBezTo>
                <a:cubicBezTo>
                  <a:pt x="831" y="0"/>
                  <a:pt x="888" y="32"/>
                  <a:pt x="917" y="85"/>
                </a:cubicBezTo>
                <a:cubicBezTo>
                  <a:pt x="946" y="138"/>
                  <a:pt x="941" y="204"/>
                  <a:pt x="904" y="260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586" y="741"/>
                  <a:pt x="532" y="772"/>
                  <a:pt x="473" y="77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3" name="Freeform 10"/>
          <p:cNvSpPr>
            <a:spLocks/>
          </p:cNvSpPr>
          <p:nvPr/>
        </p:nvSpPr>
        <p:spPr bwMode="auto">
          <a:xfrm>
            <a:off x="6325148" y="2782044"/>
            <a:ext cx="3021501" cy="2473982"/>
          </a:xfrm>
          <a:custGeom>
            <a:avLst/>
            <a:gdLst>
              <a:gd name="T0" fmla="*/ 472 w 945"/>
              <a:gd name="T1" fmla="*/ 0 h 772"/>
              <a:gd name="T2" fmla="*/ 325 w 945"/>
              <a:gd name="T3" fmla="*/ 83 h 772"/>
              <a:gd name="T4" fmla="*/ 42 w 945"/>
              <a:gd name="T5" fmla="*/ 512 h 772"/>
              <a:gd name="T6" fmla="*/ 29 w 945"/>
              <a:gd name="T7" fmla="*/ 687 h 772"/>
              <a:gd name="T8" fmla="*/ 182 w 945"/>
              <a:gd name="T9" fmla="*/ 772 h 772"/>
              <a:gd name="T10" fmla="*/ 763 w 945"/>
              <a:gd name="T11" fmla="*/ 772 h 772"/>
              <a:gd name="T12" fmla="*/ 916 w 945"/>
              <a:gd name="T13" fmla="*/ 687 h 772"/>
              <a:gd name="T14" fmla="*/ 903 w 945"/>
              <a:gd name="T15" fmla="*/ 512 h 772"/>
              <a:gd name="T16" fmla="*/ 620 w 945"/>
              <a:gd name="T17" fmla="*/ 83 h 772"/>
              <a:gd name="T18" fmla="*/ 472 w 945"/>
              <a:gd name="T19" fmla="*/ 0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5" h="772">
                <a:moveTo>
                  <a:pt x="472" y="0"/>
                </a:moveTo>
                <a:cubicBezTo>
                  <a:pt x="414" y="0"/>
                  <a:pt x="360" y="30"/>
                  <a:pt x="325" y="83"/>
                </a:cubicBezTo>
                <a:cubicBezTo>
                  <a:pt x="42" y="512"/>
                  <a:pt x="42" y="512"/>
                  <a:pt x="42" y="512"/>
                </a:cubicBezTo>
                <a:cubicBezTo>
                  <a:pt x="5" y="568"/>
                  <a:pt x="0" y="633"/>
                  <a:pt x="29" y="687"/>
                </a:cubicBezTo>
                <a:cubicBezTo>
                  <a:pt x="57" y="740"/>
                  <a:pt x="115" y="772"/>
                  <a:pt x="182" y="772"/>
                </a:cubicBezTo>
                <a:cubicBezTo>
                  <a:pt x="763" y="772"/>
                  <a:pt x="763" y="772"/>
                  <a:pt x="763" y="772"/>
                </a:cubicBezTo>
                <a:cubicBezTo>
                  <a:pt x="830" y="772"/>
                  <a:pt x="888" y="740"/>
                  <a:pt x="916" y="687"/>
                </a:cubicBezTo>
                <a:cubicBezTo>
                  <a:pt x="945" y="633"/>
                  <a:pt x="940" y="568"/>
                  <a:pt x="903" y="512"/>
                </a:cubicBezTo>
                <a:cubicBezTo>
                  <a:pt x="620" y="83"/>
                  <a:pt x="620" y="83"/>
                  <a:pt x="620" y="83"/>
                </a:cubicBezTo>
                <a:cubicBezTo>
                  <a:pt x="585" y="30"/>
                  <a:pt x="531" y="0"/>
                  <a:pt x="47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4" name="Freeform 12"/>
          <p:cNvSpPr>
            <a:spLocks/>
          </p:cNvSpPr>
          <p:nvPr/>
        </p:nvSpPr>
        <p:spPr bwMode="auto">
          <a:xfrm>
            <a:off x="4583897" y="2782044"/>
            <a:ext cx="3024205" cy="2473982"/>
          </a:xfrm>
          <a:custGeom>
            <a:avLst/>
            <a:gdLst>
              <a:gd name="T0" fmla="*/ 473 w 946"/>
              <a:gd name="T1" fmla="*/ 772 h 772"/>
              <a:gd name="T2" fmla="*/ 325 w 946"/>
              <a:gd name="T3" fmla="*/ 688 h 772"/>
              <a:gd name="T4" fmla="*/ 42 w 946"/>
              <a:gd name="T5" fmla="*/ 260 h 772"/>
              <a:gd name="T6" fmla="*/ 29 w 946"/>
              <a:gd name="T7" fmla="*/ 85 h 772"/>
              <a:gd name="T8" fmla="*/ 182 w 946"/>
              <a:gd name="T9" fmla="*/ 0 h 772"/>
              <a:gd name="T10" fmla="*/ 764 w 946"/>
              <a:gd name="T11" fmla="*/ 0 h 772"/>
              <a:gd name="T12" fmla="*/ 917 w 946"/>
              <a:gd name="T13" fmla="*/ 85 h 772"/>
              <a:gd name="T14" fmla="*/ 904 w 946"/>
              <a:gd name="T15" fmla="*/ 260 h 772"/>
              <a:gd name="T16" fmla="*/ 621 w 946"/>
              <a:gd name="T17" fmla="*/ 688 h 772"/>
              <a:gd name="T18" fmla="*/ 473 w 946"/>
              <a:gd name="T19" fmla="*/ 772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6" h="772">
                <a:moveTo>
                  <a:pt x="473" y="772"/>
                </a:moveTo>
                <a:cubicBezTo>
                  <a:pt x="414" y="772"/>
                  <a:pt x="360" y="741"/>
                  <a:pt x="325" y="688"/>
                </a:cubicBezTo>
                <a:cubicBezTo>
                  <a:pt x="42" y="260"/>
                  <a:pt x="42" y="260"/>
                  <a:pt x="42" y="260"/>
                </a:cubicBezTo>
                <a:cubicBezTo>
                  <a:pt x="5" y="204"/>
                  <a:pt x="0" y="138"/>
                  <a:pt x="29" y="85"/>
                </a:cubicBezTo>
                <a:cubicBezTo>
                  <a:pt x="58" y="32"/>
                  <a:pt x="115" y="0"/>
                  <a:pt x="182" y="0"/>
                </a:cubicBezTo>
                <a:cubicBezTo>
                  <a:pt x="764" y="0"/>
                  <a:pt x="764" y="0"/>
                  <a:pt x="764" y="0"/>
                </a:cubicBezTo>
                <a:cubicBezTo>
                  <a:pt x="831" y="0"/>
                  <a:pt x="888" y="32"/>
                  <a:pt x="917" y="85"/>
                </a:cubicBezTo>
                <a:cubicBezTo>
                  <a:pt x="946" y="138"/>
                  <a:pt x="941" y="204"/>
                  <a:pt x="904" y="260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586" y="741"/>
                  <a:pt x="532" y="772"/>
                  <a:pt x="473" y="77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5" name="Freeform 8"/>
          <p:cNvSpPr>
            <a:spLocks/>
          </p:cNvSpPr>
          <p:nvPr/>
        </p:nvSpPr>
        <p:spPr bwMode="auto">
          <a:xfrm>
            <a:off x="2844000" y="2782044"/>
            <a:ext cx="3021501" cy="2473982"/>
          </a:xfrm>
          <a:custGeom>
            <a:avLst/>
            <a:gdLst>
              <a:gd name="T0" fmla="*/ 472 w 945"/>
              <a:gd name="T1" fmla="*/ 0 h 772"/>
              <a:gd name="T2" fmla="*/ 325 w 945"/>
              <a:gd name="T3" fmla="*/ 83 h 772"/>
              <a:gd name="T4" fmla="*/ 42 w 945"/>
              <a:gd name="T5" fmla="*/ 512 h 772"/>
              <a:gd name="T6" fmla="*/ 29 w 945"/>
              <a:gd name="T7" fmla="*/ 687 h 772"/>
              <a:gd name="T8" fmla="*/ 182 w 945"/>
              <a:gd name="T9" fmla="*/ 772 h 772"/>
              <a:gd name="T10" fmla="*/ 763 w 945"/>
              <a:gd name="T11" fmla="*/ 772 h 772"/>
              <a:gd name="T12" fmla="*/ 916 w 945"/>
              <a:gd name="T13" fmla="*/ 687 h 772"/>
              <a:gd name="T14" fmla="*/ 903 w 945"/>
              <a:gd name="T15" fmla="*/ 512 h 772"/>
              <a:gd name="T16" fmla="*/ 620 w 945"/>
              <a:gd name="T17" fmla="*/ 83 h 772"/>
              <a:gd name="T18" fmla="*/ 472 w 945"/>
              <a:gd name="T19" fmla="*/ 0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5" h="772">
                <a:moveTo>
                  <a:pt x="472" y="0"/>
                </a:moveTo>
                <a:cubicBezTo>
                  <a:pt x="414" y="0"/>
                  <a:pt x="360" y="30"/>
                  <a:pt x="325" y="83"/>
                </a:cubicBezTo>
                <a:cubicBezTo>
                  <a:pt x="42" y="512"/>
                  <a:pt x="42" y="512"/>
                  <a:pt x="42" y="512"/>
                </a:cubicBezTo>
                <a:cubicBezTo>
                  <a:pt x="5" y="568"/>
                  <a:pt x="0" y="633"/>
                  <a:pt x="29" y="687"/>
                </a:cubicBezTo>
                <a:cubicBezTo>
                  <a:pt x="57" y="740"/>
                  <a:pt x="115" y="772"/>
                  <a:pt x="182" y="772"/>
                </a:cubicBezTo>
                <a:cubicBezTo>
                  <a:pt x="763" y="772"/>
                  <a:pt x="763" y="772"/>
                  <a:pt x="763" y="772"/>
                </a:cubicBezTo>
                <a:cubicBezTo>
                  <a:pt x="830" y="772"/>
                  <a:pt x="888" y="740"/>
                  <a:pt x="916" y="687"/>
                </a:cubicBezTo>
                <a:cubicBezTo>
                  <a:pt x="945" y="633"/>
                  <a:pt x="940" y="568"/>
                  <a:pt x="903" y="512"/>
                </a:cubicBezTo>
                <a:cubicBezTo>
                  <a:pt x="620" y="83"/>
                  <a:pt x="620" y="83"/>
                  <a:pt x="620" y="83"/>
                </a:cubicBezTo>
                <a:cubicBezTo>
                  <a:pt x="585" y="30"/>
                  <a:pt x="531" y="0"/>
                  <a:pt x="47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6" name="Freeform 6"/>
          <p:cNvSpPr>
            <a:spLocks/>
          </p:cNvSpPr>
          <p:nvPr/>
        </p:nvSpPr>
        <p:spPr bwMode="auto">
          <a:xfrm>
            <a:off x="1102749" y="2782044"/>
            <a:ext cx="3024205" cy="2473982"/>
          </a:xfrm>
          <a:custGeom>
            <a:avLst/>
            <a:gdLst>
              <a:gd name="T0" fmla="*/ 473 w 946"/>
              <a:gd name="T1" fmla="*/ 772 h 772"/>
              <a:gd name="T2" fmla="*/ 325 w 946"/>
              <a:gd name="T3" fmla="*/ 688 h 772"/>
              <a:gd name="T4" fmla="*/ 42 w 946"/>
              <a:gd name="T5" fmla="*/ 260 h 772"/>
              <a:gd name="T6" fmla="*/ 29 w 946"/>
              <a:gd name="T7" fmla="*/ 85 h 772"/>
              <a:gd name="T8" fmla="*/ 182 w 946"/>
              <a:gd name="T9" fmla="*/ 0 h 772"/>
              <a:gd name="T10" fmla="*/ 764 w 946"/>
              <a:gd name="T11" fmla="*/ 0 h 772"/>
              <a:gd name="T12" fmla="*/ 917 w 946"/>
              <a:gd name="T13" fmla="*/ 85 h 772"/>
              <a:gd name="T14" fmla="*/ 904 w 946"/>
              <a:gd name="T15" fmla="*/ 260 h 772"/>
              <a:gd name="T16" fmla="*/ 621 w 946"/>
              <a:gd name="T17" fmla="*/ 688 h 772"/>
              <a:gd name="T18" fmla="*/ 473 w 946"/>
              <a:gd name="T19" fmla="*/ 772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6" h="772">
                <a:moveTo>
                  <a:pt x="473" y="772"/>
                </a:moveTo>
                <a:cubicBezTo>
                  <a:pt x="414" y="772"/>
                  <a:pt x="360" y="741"/>
                  <a:pt x="325" y="688"/>
                </a:cubicBezTo>
                <a:cubicBezTo>
                  <a:pt x="42" y="260"/>
                  <a:pt x="42" y="260"/>
                  <a:pt x="42" y="260"/>
                </a:cubicBezTo>
                <a:cubicBezTo>
                  <a:pt x="5" y="204"/>
                  <a:pt x="0" y="138"/>
                  <a:pt x="29" y="85"/>
                </a:cubicBezTo>
                <a:cubicBezTo>
                  <a:pt x="58" y="32"/>
                  <a:pt x="115" y="0"/>
                  <a:pt x="182" y="0"/>
                </a:cubicBezTo>
                <a:cubicBezTo>
                  <a:pt x="764" y="0"/>
                  <a:pt x="764" y="0"/>
                  <a:pt x="764" y="0"/>
                </a:cubicBezTo>
                <a:cubicBezTo>
                  <a:pt x="831" y="0"/>
                  <a:pt x="888" y="32"/>
                  <a:pt x="917" y="85"/>
                </a:cubicBezTo>
                <a:cubicBezTo>
                  <a:pt x="946" y="138"/>
                  <a:pt x="941" y="204"/>
                  <a:pt x="904" y="260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586" y="741"/>
                  <a:pt x="532" y="772"/>
                  <a:pt x="473" y="77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7" name="Freeform 7"/>
          <p:cNvSpPr>
            <a:spLocks/>
          </p:cNvSpPr>
          <p:nvPr/>
        </p:nvSpPr>
        <p:spPr bwMode="auto">
          <a:xfrm>
            <a:off x="1492097" y="3182207"/>
            <a:ext cx="2244157" cy="1702046"/>
          </a:xfrm>
          <a:custGeom>
            <a:avLst/>
            <a:gdLst>
              <a:gd name="T0" fmla="*/ 272 w 702"/>
              <a:gd name="T1" fmla="*/ 0 h 531"/>
              <a:gd name="T2" fmla="*/ 430 w 702"/>
              <a:gd name="T3" fmla="*/ 0 h 531"/>
              <a:gd name="T4" fmla="*/ 642 w 702"/>
              <a:gd name="T5" fmla="*/ 0 h 531"/>
              <a:gd name="T6" fmla="*/ 678 w 702"/>
              <a:gd name="T7" fmla="*/ 66 h 531"/>
              <a:gd name="T8" fmla="*/ 580 w 702"/>
              <a:gd name="T9" fmla="*/ 214 h 531"/>
              <a:gd name="T10" fmla="*/ 492 w 702"/>
              <a:gd name="T11" fmla="*/ 347 h 531"/>
              <a:gd name="T12" fmla="*/ 395 w 702"/>
              <a:gd name="T13" fmla="*/ 495 h 531"/>
              <a:gd name="T14" fmla="*/ 307 w 702"/>
              <a:gd name="T15" fmla="*/ 495 h 531"/>
              <a:gd name="T16" fmla="*/ 210 w 702"/>
              <a:gd name="T17" fmla="*/ 347 h 531"/>
              <a:gd name="T18" fmla="*/ 122 w 702"/>
              <a:gd name="T19" fmla="*/ 214 h 531"/>
              <a:gd name="T20" fmla="*/ 24 w 702"/>
              <a:gd name="T21" fmla="*/ 66 h 531"/>
              <a:gd name="T22" fmla="*/ 60 w 702"/>
              <a:gd name="T23" fmla="*/ 0 h 531"/>
              <a:gd name="T24" fmla="*/ 272 w 702"/>
              <a:gd name="T25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2" h="531">
                <a:moveTo>
                  <a:pt x="272" y="0"/>
                </a:moveTo>
                <a:cubicBezTo>
                  <a:pt x="315" y="0"/>
                  <a:pt x="387" y="0"/>
                  <a:pt x="430" y="0"/>
                </a:cubicBezTo>
                <a:cubicBezTo>
                  <a:pt x="642" y="0"/>
                  <a:pt x="642" y="0"/>
                  <a:pt x="642" y="0"/>
                </a:cubicBezTo>
                <a:cubicBezTo>
                  <a:pt x="685" y="0"/>
                  <a:pt x="702" y="29"/>
                  <a:pt x="678" y="66"/>
                </a:cubicBezTo>
                <a:cubicBezTo>
                  <a:pt x="580" y="214"/>
                  <a:pt x="580" y="214"/>
                  <a:pt x="580" y="214"/>
                </a:cubicBezTo>
                <a:cubicBezTo>
                  <a:pt x="556" y="251"/>
                  <a:pt x="516" y="310"/>
                  <a:pt x="492" y="347"/>
                </a:cubicBezTo>
                <a:cubicBezTo>
                  <a:pt x="395" y="495"/>
                  <a:pt x="395" y="495"/>
                  <a:pt x="395" y="495"/>
                </a:cubicBezTo>
                <a:cubicBezTo>
                  <a:pt x="371" y="531"/>
                  <a:pt x="331" y="531"/>
                  <a:pt x="307" y="495"/>
                </a:cubicBezTo>
                <a:cubicBezTo>
                  <a:pt x="210" y="347"/>
                  <a:pt x="210" y="347"/>
                  <a:pt x="210" y="347"/>
                </a:cubicBezTo>
                <a:cubicBezTo>
                  <a:pt x="186" y="310"/>
                  <a:pt x="146" y="251"/>
                  <a:pt x="122" y="214"/>
                </a:cubicBezTo>
                <a:cubicBezTo>
                  <a:pt x="24" y="66"/>
                  <a:pt x="24" y="66"/>
                  <a:pt x="24" y="66"/>
                </a:cubicBezTo>
                <a:cubicBezTo>
                  <a:pt x="0" y="29"/>
                  <a:pt x="17" y="0"/>
                  <a:pt x="60" y="0"/>
                </a:cubicBezTo>
                <a:lnTo>
                  <a:pt x="272" y="0"/>
                </a:lnTo>
                <a:close/>
              </a:path>
            </a:pathLst>
          </a:custGeom>
          <a:solidFill>
            <a:sysClr val="window" lastClr="FFFFFF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8" name="Freeform 9"/>
          <p:cNvSpPr>
            <a:spLocks/>
          </p:cNvSpPr>
          <p:nvPr/>
        </p:nvSpPr>
        <p:spPr bwMode="auto">
          <a:xfrm>
            <a:off x="3236049" y="3153817"/>
            <a:ext cx="2240102" cy="1702046"/>
          </a:xfrm>
          <a:custGeom>
            <a:avLst/>
            <a:gdLst>
              <a:gd name="T0" fmla="*/ 271 w 701"/>
              <a:gd name="T1" fmla="*/ 531 h 531"/>
              <a:gd name="T2" fmla="*/ 430 w 701"/>
              <a:gd name="T3" fmla="*/ 531 h 531"/>
              <a:gd name="T4" fmla="*/ 641 w 701"/>
              <a:gd name="T5" fmla="*/ 531 h 531"/>
              <a:gd name="T6" fmla="*/ 677 w 701"/>
              <a:gd name="T7" fmla="*/ 465 h 531"/>
              <a:gd name="T8" fmla="*/ 579 w 701"/>
              <a:gd name="T9" fmla="*/ 317 h 531"/>
              <a:gd name="T10" fmla="*/ 492 w 701"/>
              <a:gd name="T11" fmla="*/ 184 h 531"/>
              <a:gd name="T12" fmla="*/ 394 w 701"/>
              <a:gd name="T13" fmla="*/ 36 h 531"/>
              <a:gd name="T14" fmla="*/ 307 w 701"/>
              <a:gd name="T15" fmla="*/ 36 h 531"/>
              <a:gd name="T16" fmla="*/ 209 w 701"/>
              <a:gd name="T17" fmla="*/ 184 h 531"/>
              <a:gd name="T18" fmla="*/ 122 w 701"/>
              <a:gd name="T19" fmla="*/ 317 h 531"/>
              <a:gd name="T20" fmla="*/ 24 w 701"/>
              <a:gd name="T21" fmla="*/ 465 h 531"/>
              <a:gd name="T22" fmla="*/ 60 w 701"/>
              <a:gd name="T23" fmla="*/ 531 h 531"/>
              <a:gd name="T24" fmla="*/ 271 w 701"/>
              <a:gd name="T25" fmla="*/ 531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1" h="531">
                <a:moveTo>
                  <a:pt x="271" y="531"/>
                </a:moveTo>
                <a:cubicBezTo>
                  <a:pt x="315" y="531"/>
                  <a:pt x="386" y="531"/>
                  <a:pt x="430" y="531"/>
                </a:cubicBezTo>
                <a:cubicBezTo>
                  <a:pt x="641" y="531"/>
                  <a:pt x="641" y="531"/>
                  <a:pt x="641" y="531"/>
                </a:cubicBezTo>
                <a:cubicBezTo>
                  <a:pt x="685" y="531"/>
                  <a:pt x="701" y="501"/>
                  <a:pt x="677" y="465"/>
                </a:cubicBezTo>
                <a:cubicBezTo>
                  <a:pt x="579" y="317"/>
                  <a:pt x="579" y="317"/>
                  <a:pt x="579" y="317"/>
                </a:cubicBezTo>
                <a:cubicBezTo>
                  <a:pt x="555" y="280"/>
                  <a:pt x="516" y="221"/>
                  <a:pt x="492" y="184"/>
                </a:cubicBezTo>
                <a:cubicBezTo>
                  <a:pt x="394" y="36"/>
                  <a:pt x="394" y="36"/>
                  <a:pt x="394" y="36"/>
                </a:cubicBezTo>
                <a:cubicBezTo>
                  <a:pt x="370" y="0"/>
                  <a:pt x="331" y="0"/>
                  <a:pt x="307" y="36"/>
                </a:cubicBezTo>
                <a:cubicBezTo>
                  <a:pt x="209" y="184"/>
                  <a:pt x="209" y="184"/>
                  <a:pt x="209" y="184"/>
                </a:cubicBezTo>
                <a:cubicBezTo>
                  <a:pt x="185" y="221"/>
                  <a:pt x="146" y="280"/>
                  <a:pt x="122" y="317"/>
                </a:cubicBezTo>
                <a:cubicBezTo>
                  <a:pt x="24" y="465"/>
                  <a:pt x="24" y="465"/>
                  <a:pt x="24" y="465"/>
                </a:cubicBezTo>
                <a:cubicBezTo>
                  <a:pt x="0" y="501"/>
                  <a:pt x="16" y="531"/>
                  <a:pt x="60" y="531"/>
                </a:cubicBezTo>
                <a:lnTo>
                  <a:pt x="271" y="531"/>
                </a:lnTo>
                <a:close/>
              </a:path>
            </a:pathLst>
          </a:custGeom>
          <a:solidFill>
            <a:sysClr val="window" lastClr="FFFFFF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9" name="Freeform 11"/>
          <p:cNvSpPr>
            <a:spLocks/>
          </p:cNvSpPr>
          <p:nvPr/>
        </p:nvSpPr>
        <p:spPr bwMode="auto">
          <a:xfrm>
            <a:off x="6715848" y="3153817"/>
            <a:ext cx="2240102" cy="1702046"/>
          </a:xfrm>
          <a:custGeom>
            <a:avLst/>
            <a:gdLst>
              <a:gd name="T0" fmla="*/ 271 w 701"/>
              <a:gd name="T1" fmla="*/ 531 h 531"/>
              <a:gd name="T2" fmla="*/ 430 w 701"/>
              <a:gd name="T3" fmla="*/ 531 h 531"/>
              <a:gd name="T4" fmla="*/ 641 w 701"/>
              <a:gd name="T5" fmla="*/ 531 h 531"/>
              <a:gd name="T6" fmla="*/ 677 w 701"/>
              <a:gd name="T7" fmla="*/ 465 h 531"/>
              <a:gd name="T8" fmla="*/ 579 w 701"/>
              <a:gd name="T9" fmla="*/ 317 h 531"/>
              <a:gd name="T10" fmla="*/ 492 w 701"/>
              <a:gd name="T11" fmla="*/ 184 h 531"/>
              <a:gd name="T12" fmla="*/ 394 w 701"/>
              <a:gd name="T13" fmla="*/ 36 h 531"/>
              <a:gd name="T14" fmla="*/ 307 w 701"/>
              <a:gd name="T15" fmla="*/ 36 h 531"/>
              <a:gd name="T16" fmla="*/ 209 w 701"/>
              <a:gd name="T17" fmla="*/ 184 h 531"/>
              <a:gd name="T18" fmla="*/ 122 w 701"/>
              <a:gd name="T19" fmla="*/ 317 h 531"/>
              <a:gd name="T20" fmla="*/ 24 w 701"/>
              <a:gd name="T21" fmla="*/ 465 h 531"/>
              <a:gd name="T22" fmla="*/ 60 w 701"/>
              <a:gd name="T23" fmla="*/ 531 h 531"/>
              <a:gd name="T24" fmla="*/ 271 w 701"/>
              <a:gd name="T25" fmla="*/ 531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1" h="531">
                <a:moveTo>
                  <a:pt x="271" y="531"/>
                </a:moveTo>
                <a:cubicBezTo>
                  <a:pt x="315" y="531"/>
                  <a:pt x="386" y="531"/>
                  <a:pt x="430" y="531"/>
                </a:cubicBezTo>
                <a:cubicBezTo>
                  <a:pt x="641" y="531"/>
                  <a:pt x="641" y="531"/>
                  <a:pt x="641" y="531"/>
                </a:cubicBezTo>
                <a:cubicBezTo>
                  <a:pt x="685" y="531"/>
                  <a:pt x="701" y="501"/>
                  <a:pt x="677" y="465"/>
                </a:cubicBezTo>
                <a:cubicBezTo>
                  <a:pt x="579" y="317"/>
                  <a:pt x="579" y="317"/>
                  <a:pt x="579" y="317"/>
                </a:cubicBezTo>
                <a:cubicBezTo>
                  <a:pt x="555" y="280"/>
                  <a:pt x="516" y="221"/>
                  <a:pt x="492" y="184"/>
                </a:cubicBezTo>
                <a:cubicBezTo>
                  <a:pt x="394" y="36"/>
                  <a:pt x="394" y="36"/>
                  <a:pt x="394" y="36"/>
                </a:cubicBezTo>
                <a:cubicBezTo>
                  <a:pt x="370" y="0"/>
                  <a:pt x="331" y="0"/>
                  <a:pt x="307" y="36"/>
                </a:cubicBezTo>
                <a:cubicBezTo>
                  <a:pt x="209" y="184"/>
                  <a:pt x="209" y="184"/>
                  <a:pt x="209" y="184"/>
                </a:cubicBezTo>
                <a:cubicBezTo>
                  <a:pt x="185" y="221"/>
                  <a:pt x="146" y="280"/>
                  <a:pt x="122" y="317"/>
                </a:cubicBezTo>
                <a:cubicBezTo>
                  <a:pt x="24" y="465"/>
                  <a:pt x="24" y="465"/>
                  <a:pt x="24" y="465"/>
                </a:cubicBezTo>
                <a:cubicBezTo>
                  <a:pt x="0" y="501"/>
                  <a:pt x="16" y="531"/>
                  <a:pt x="60" y="531"/>
                </a:cubicBezTo>
                <a:lnTo>
                  <a:pt x="271" y="531"/>
                </a:lnTo>
                <a:close/>
              </a:path>
            </a:pathLst>
          </a:custGeom>
          <a:solidFill>
            <a:sysClr val="window" lastClr="FFFFFF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0" name="Freeform 13"/>
          <p:cNvSpPr>
            <a:spLocks/>
          </p:cNvSpPr>
          <p:nvPr/>
        </p:nvSpPr>
        <p:spPr bwMode="auto">
          <a:xfrm>
            <a:off x="4973245" y="3182207"/>
            <a:ext cx="2244157" cy="1702046"/>
          </a:xfrm>
          <a:custGeom>
            <a:avLst/>
            <a:gdLst>
              <a:gd name="T0" fmla="*/ 272 w 702"/>
              <a:gd name="T1" fmla="*/ 0 h 531"/>
              <a:gd name="T2" fmla="*/ 430 w 702"/>
              <a:gd name="T3" fmla="*/ 0 h 531"/>
              <a:gd name="T4" fmla="*/ 642 w 702"/>
              <a:gd name="T5" fmla="*/ 0 h 531"/>
              <a:gd name="T6" fmla="*/ 678 w 702"/>
              <a:gd name="T7" fmla="*/ 66 h 531"/>
              <a:gd name="T8" fmla="*/ 580 w 702"/>
              <a:gd name="T9" fmla="*/ 214 h 531"/>
              <a:gd name="T10" fmla="*/ 492 w 702"/>
              <a:gd name="T11" fmla="*/ 347 h 531"/>
              <a:gd name="T12" fmla="*/ 395 w 702"/>
              <a:gd name="T13" fmla="*/ 495 h 531"/>
              <a:gd name="T14" fmla="*/ 307 w 702"/>
              <a:gd name="T15" fmla="*/ 495 h 531"/>
              <a:gd name="T16" fmla="*/ 210 w 702"/>
              <a:gd name="T17" fmla="*/ 347 h 531"/>
              <a:gd name="T18" fmla="*/ 122 w 702"/>
              <a:gd name="T19" fmla="*/ 214 h 531"/>
              <a:gd name="T20" fmla="*/ 24 w 702"/>
              <a:gd name="T21" fmla="*/ 66 h 531"/>
              <a:gd name="T22" fmla="*/ 60 w 702"/>
              <a:gd name="T23" fmla="*/ 0 h 531"/>
              <a:gd name="T24" fmla="*/ 272 w 702"/>
              <a:gd name="T25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2" h="531">
                <a:moveTo>
                  <a:pt x="272" y="0"/>
                </a:moveTo>
                <a:cubicBezTo>
                  <a:pt x="315" y="0"/>
                  <a:pt x="387" y="0"/>
                  <a:pt x="430" y="0"/>
                </a:cubicBezTo>
                <a:cubicBezTo>
                  <a:pt x="642" y="0"/>
                  <a:pt x="642" y="0"/>
                  <a:pt x="642" y="0"/>
                </a:cubicBezTo>
                <a:cubicBezTo>
                  <a:pt x="685" y="0"/>
                  <a:pt x="702" y="29"/>
                  <a:pt x="678" y="66"/>
                </a:cubicBezTo>
                <a:cubicBezTo>
                  <a:pt x="580" y="214"/>
                  <a:pt x="580" y="214"/>
                  <a:pt x="580" y="214"/>
                </a:cubicBezTo>
                <a:cubicBezTo>
                  <a:pt x="556" y="251"/>
                  <a:pt x="516" y="310"/>
                  <a:pt x="492" y="347"/>
                </a:cubicBezTo>
                <a:cubicBezTo>
                  <a:pt x="395" y="495"/>
                  <a:pt x="395" y="495"/>
                  <a:pt x="395" y="495"/>
                </a:cubicBezTo>
                <a:cubicBezTo>
                  <a:pt x="371" y="531"/>
                  <a:pt x="331" y="531"/>
                  <a:pt x="307" y="495"/>
                </a:cubicBezTo>
                <a:cubicBezTo>
                  <a:pt x="210" y="347"/>
                  <a:pt x="210" y="347"/>
                  <a:pt x="210" y="347"/>
                </a:cubicBezTo>
                <a:cubicBezTo>
                  <a:pt x="186" y="310"/>
                  <a:pt x="146" y="251"/>
                  <a:pt x="122" y="214"/>
                </a:cubicBezTo>
                <a:cubicBezTo>
                  <a:pt x="24" y="66"/>
                  <a:pt x="24" y="66"/>
                  <a:pt x="24" y="66"/>
                </a:cubicBezTo>
                <a:cubicBezTo>
                  <a:pt x="0" y="29"/>
                  <a:pt x="17" y="0"/>
                  <a:pt x="60" y="0"/>
                </a:cubicBezTo>
                <a:lnTo>
                  <a:pt x="272" y="0"/>
                </a:lnTo>
                <a:close/>
              </a:path>
            </a:pathLst>
          </a:custGeom>
          <a:solidFill>
            <a:sysClr val="window" lastClr="FFFFFF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1" name="Freeform 15"/>
          <p:cNvSpPr>
            <a:spLocks/>
          </p:cNvSpPr>
          <p:nvPr/>
        </p:nvSpPr>
        <p:spPr bwMode="auto">
          <a:xfrm>
            <a:off x="8461339" y="3168012"/>
            <a:ext cx="2244157" cy="1702046"/>
          </a:xfrm>
          <a:custGeom>
            <a:avLst/>
            <a:gdLst>
              <a:gd name="T0" fmla="*/ 272 w 702"/>
              <a:gd name="T1" fmla="*/ 0 h 531"/>
              <a:gd name="T2" fmla="*/ 430 w 702"/>
              <a:gd name="T3" fmla="*/ 0 h 531"/>
              <a:gd name="T4" fmla="*/ 642 w 702"/>
              <a:gd name="T5" fmla="*/ 0 h 531"/>
              <a:gd name="T6" fmla="*/ 678 w 702"/>
              <a:gd name="T7" fmla="*/ 66 h 531"/>
              <a:gd name="T8" fmla="*/ 580 w 702"/>
              <a:gd name="T9" fmla="*/ 214 h 531"/>
              <a:gd name="T10" fmla="*/ 492 w 702"/>
              <a:gd name="T11" fmla="*/ 347 h 531"/>
              <a:gd name="T12" fmla="*/ 395 w 702"/>
              <a:gd name="T13" fmla="*/ 495 h 531"/>
              <a:gd name="T14" fmla="*/ 307 w 702"/>
              <a:gd name="T15" fmla="*/ 495 h 531"/>
              <a:gd name="T16" fmla="*/ 210 w 702"/>
              <a:gd name="T17" fmla="*/ 347 h 531"/>
              <a:gd name="T18" fmla="*/ 122 w 702"/>
              <a:gd name="T19" fmla="*/ 214 h 531"/>
              <a:gd name="T20" fmla="*/ 24 w 702"/>
              <a:gd name="T21" fmla="*/ 66 h 531"/>
              <a:gd name="T22" fmla="*/ 60 w 702"/>
              <a:gd name="T23" fmla="*/ 0 h 531"/>
              <a:gd name="T24" fmla="*/ 272 w 702"/>
              <a:gd name="T25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2" h="531">
                <a:moveTo>
                  <a:pt x="272" y="0"/>
                </a:moveTo>
                <a:cubicBezTo>
                  <a:pt x="315" y="0"/>
                  <a:pt x="387" y="0"/>
                  <a:pt x="430" y="0"/>
                </a:cubicBezTo>
                <a:cubicBezTo>
                  <a:pt x="642" y="0"/>
                  <a:pt x="642" y="0"/>
                  <a:pt x="642" y="0"/>
                </a:cubicBezTo>
                <a:cubicBezTo>
                  <a:pt x="685" y="0"/>
                  <a:pt x="702" y="29"/>
                  <a:pt x="678" y="66"/>
                </a:cubicBezTo>
                <a:cubicBezTo>
                  <a:pt x="580" y="214"/>
                  <a:pt x="580" y="214"/>
                  <a:pt x="580" y="214"/>
                </a:cubicBezTo>
                <a:cubicBezTo>
                  <a:pt x="556" y="251"/>
                  <a:pt x="516" y="310"/>
                  <a:pt x="492" y="347"/>
                </a:cubicBezTo>
                <a:cubicBezTo>
                  <a:pt x="395" y="495"/>
                  <a:pt x="395" y="495"/>
                  <a:pt x="395" y="495"/>
                </a:cubicBezTo>
                <a:cubicBezTo>
                  <a:pt x="371" y="531"/>
                  <a:pt x="331" y="531"/>
                  <a:pt x="307" y="495"/>
                </a:cubicBezTo>
                <a:cubicBezTo>
                  <a:pt x="210" y="347"/>
                  <a:pt x="210" y="347"/>
                  <a:pt x="210" y="347"/>
                </a:cubicBezTo>
                <a:cubicBezTo>
                  <a:pt x="186" y="310"/>
                  <a:pt x="146" y="251"/>
                  <a:pt x="122" y="214"/>
                </a:cubicBezTo>
                <a:cubicBezTo>
                  <a:pt x="24" y="66"/>
                  <a:pt x="24" y="66"/>
                  <a:pt x="24" y="66"/>
                </a:cubicBezTo>
                <a:cubicBezTo>
                  <a:pt x="0" y="29"/>
                  <a:pt x="17" y="0"/>
                  <a:pt x="60" y="0"/>
                </a:cubicBezTo>
                <a:lnTo>
                  <a:pt x="272" y="0"/>
                </a:lnTo>
                <a:close/>
              </a:path>
            </a:pathLst>
          </a:custGeom>
          <a:solidFill>
            <a:sysClr val="window" lastClr="FFFFFF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2" name="Freeform 17"/>
          <p:cNvSpPr>
            <a:spLocks/>
          </p:cNvSpPr>
          <p:nvPr/>
        </p:nvSpPr>
        <p:spPr bwMode="auto">
          <a:xfrm>
            <a:off x="3307702" y="2782044"/>
            <a:ext cx="2077873" cy="1355958"/>
          </a:xfrm>
          <a:custGeom>
            <a:avLst/>
            <a:gdLst>
              <a:gd name="T0" fmla="*/ 327 w 650"/>
              <a:gd name="T1" fmla="*/ 0 h 423"/>
              <a:gd name="T2" fmla="*/ 180 w 650"/>
              <a:gd name="T3" fmla="*/ 83 h 423"/>
              <a:gd name="T4" fmla="*/ 0 w 650"/>
              <a:gd name="T5" fmla="*/ 356 h 423"/>
              <a:gd name="T6" fmla="*/ 105 w 650"/>
              <a:gd name="T7" fmla="*/ 423 h 423"/>
              <a:gd name="T8" fmla="*/ 186 w 650"/>
              <a:gd name="T9" fmla="*/ 300 h 423"/>
              <a:gd name="T10" fmla="*/ 284 w 650"/>
              <a:gd name="T11" fmla="*/ 152 h 423"/>
              <a:gd name="T12" fmla="*/ 371 w 650"/>
              <a:gd name="T13" fmla="*/ 152 h 423"/>
              <a:gd name="T14" fmla="*/ 469 w 650"/>
              <a:gd name="T15" fmla="*/ 300 h 423"/>
              <a:gd name="T16" fmla="*/ 547 w 650"/>
              <a:gd name="T17" fmla="*/ 419 h 423"/>
              <a:gd name="T18" fmla="*/ 621 w 650"/>
              <a:gd name="T19" fmla="*/ 419 h 423"/>
              <a:gd name="T20" fmla="*/ 650 w 650"/>
              <a:gd name="T21" fmla="*/ 349 h 423"/>
              <a:gd name="T22" fmla="*/ 650 w 650"/>
              <a:gd name="T23" fmla="*/ 348 h 423"/>
              <a:gd name="T24" fmla="*/ 475 w 650"/>
              <a:gd name="T25" fmla="*/ 83 h 423"/>
              <a:gd name="T26" fmla="*/ 327 w 650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50" h="423">
                <a:moveTo>
                  <a:pt x="327" y="0"/>
                </a:moveTo>
                <a:cubicBezTo>
                  <a:pt x="269" y="0"/>
                  <a:pt x="215" y="30"/>
                  <a:pt x="180" y="83"/>
                </a:cubicBezTo>
                <a:cubicBezTo>
                  <a:pt x="0" y="356"/>
                  <a:pt x="0" y="356"/>
                  <a:pt x="0" y="356"/>
                </a:cubicBezTo>
                <a:cubicBezTo>
                  <a:pt x="105" y="423"/>
                  <a:pt x="105" y="423"/>
                  <a:pt x="105" y="423"/>
                </a:cubicBezTo>
                <a:cubicBezTo>
                  <a:pt x="129" y="386"/>
                  <a:pt x="164" y="333"/>
                  <a:pt x="186" y="300"/>
                </a:cubicBezTo>
                <a:cubicBezTo>
                  <a:pt x="284" y="152"/>
                  <a:pt x="284" y="152"/>
                  <a:pt x="284" y="152"/>
                </a:cubicBezTo>
                <a:cubicBezTo>
                  <a:pt x="308" y="116"/>
                  <a:pt x="347" y="116"/>
                  <a:pt x="371" y="152"/>
                </a:cubicBezTo>
                <a:cubicBezTo>
                  <a:pt x="469" y="300"/>
                  <a:pt x="469" y="300"/>
                  <a:pt x="469" y="300"/>
                </a:cubicBezTo>
                <a:cubicBezTo>
                  <a:pt x="490" y="332"/>
                  <a:pt x="523" y="382"/>
                  <a:pt x="547" y="419"/>
                </a:cubicBezTo>
                <a:cubicBezTo>
                  <a:pt x="621" y="419"/>
                  <a:pt x="621" y="419"/>
                  <a:pt x="621" y="419"/>
                </a:cubicBezTo>
                <a:cubicBezTo>
                  <a:pt x="650" y="349"/>
                  <a:pt x="650" y="349"/>
                  <a:pt x="650" y="349"/>
                </a:cubicBezTo>
                <a:cubicBezTo>
                  <a:pt x="650" y="348"/>
                  <a:pt x="650" y="348"/>
                  <a:pt x="650" y="34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40" y="30"/>
                  <a:pt x="386" y="0"/>
                  <a:pt x="32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3" name="Freeform 19"/>
          <p:cNvSpPr>
            <a:spLocks/>
          </p:cNvSpPr>
          <p:nvPr/>
        </p:nvSpPr>
        <p:spPr bwMode="auto">
          <a:xfrm>
            <a:off x="8538211" y="3897363"/>
            <a:ext cx="2077873" cy="1351903"/>
          </a:xfrm>
          <a:custGeom>
            <a:avLst/>
            <a:gdLst>
              <a:gd name="T0" fmla="*/ 619 w 650"/>
              <a:gd name="T1" fmla="*/ 6 h 422"/>
              <a:gd name="T2" fmla="*/ 544 w 650"/>
              <a:gd name="T3" fmla="*/ 5 h 422"/>
              <a:gd name="T4" fmla="*/ 467 w 650"/>
              <a:gd name="T5" fmla="*/ 122 h 422"/>
              <a:gd name="T6" fmla="*/ 369 w 650"/>
              <a:gd name="T7" fmla="*/ 270 h 422"/>
              <a:gd name="T8" fmla="*/ 282 w 650"/>
              <a:gd name="T9" fmla="*/ 270 h 422"/>
              <a:gd name="T10" fmla="*/ 184 w 650"/>
              <a:gd name="T11" fmla="*/ 122 h 422"/>
              <a:gd name="T12" fmla="*/ 104 w 650"/>
              <a:gd name="T13" fmla="*/ 0 h 422"/>
              <a:gd name="T14" fmla="*/ 104 w 650"/>
              <a:gd name="T15" fmla="*/ 0 h 422"/>
              <a:gd name="T16" fmla="*/ 74 w 650"/>
              <a:gd name="T17" fmla="*/ 70 h 422"/>
              <a:gd name="T18" fmla="*/ 0 w 650"/>
              <a:gd name="T19" fmla="*/ 70 h 422"/>
              <a:gd name="T20" fmla="*/ 178 w 650"/>
              <a:gd name="T21" fmla="*/ 339 h 422"/>
              <a:gd name="T22" fmla="*/ 289 w 650"/>
              <a:gd name="T23" fmla="*/ 418 h 422"/>
              <a:gd name="T24" fmla="*/ 322 w 650"/>
              <a:gd name="T25" fmla="*/ 422 h 422"/>
              <a:gd name="T26" fmla="*/ 325 w 650"/>
              <a:gd name="T27" fmla="*/ 422 h 422"/>
              <a:gd name="T28" fmla="*/ 473 w 650"/>
              <a:gd name="T29" fmla="*/ 339 h 422"/>
              <a:gd name="T30" fmla="*/ 650 w 650"/>
              <a:gd name="T31" fmla="*/ 72 h 422"/>
              <a:gd name="T32" fmla="*/ 619 w 650"/>
              <a:gd name="T33" fmla="*/ 6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50" h="422">
                <a:moveTo>
                  <a:pt x="619" y="6"/>
                </a:moveTo>
                <a:cubicBezTo>
                  <a:pt x="544" y="5"/>
                  <a:pt x="544" y="5"/>
                  <a:pt x="544" y="5"/>
                </a:cubicBezTo>
                <a:cubicBezTo>
                  <a:pt x="520" y="41"/>
                  <a:pt x="488" y="90"/>
                  <a:pt x="467" y="122"/>
                </a:cubicBezTo>
                <a:cubicBezTo>
                  <a:pt x="369" y="270"/>
                  <a:pt x="369" y="270"/>
                  <a:pt x="369" y="270"/>
                </a:cubicBezTo>
                <a:cubicBezTo>
                  <a:pt x="345" y="307"/>
                  <a:pt x="306" y="307"/>
                  <a:pt x="282" y="270"/>
                </a:cubicBezTo>
                <a:cubicBezTo>
                  <a:pt x="184" y="122"/>
                  <a:pt x="184" y="122"/>
                  <a:pt x="184" y="122"/>
                </a:cubicBezTo>
                <a:cubicBezTo>
                  <a:pt x="162" y="89"/>
                  <a:pt x="128" y="37"/>
                  <a:pt x="10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74" y="70"/>
                  <a:pt x="74" y="70"/>
                  <a:pt x="74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178" y="339"/>
                  <a:pt x="178" y="339"/>
                  <a:pt x="178" y="339"/>
                </a:cubicBezTo>
                <a:cubicBezTo>
                  <a:pt x="205" y="381"/>
                  <a:pt x="245" y="409"/>
                  <a:pt x="289" y="418"/>
                </a:cubicBezTo>
                <a:cubicBezTo>
                  <a:pt x="322" y="422"/>
                  <a:pt x="322" y="422"/>
                  <a:pt x="322" y="422"/>
                </a:cubicBezTo>
                <a:cubicBezTo>
                  <a:pt x="323" y="422"/>
                  <a:pt x="324" y="422"/>
                  <a:pt x="325" y="422"/>
                </a:cubicBezTo>
                <a:cubicBezTo>
                  <a:pt x="384" y="422"/>
                  <a:pt x="438" y="392"/>
                  <a:pt x="473" y="339"/>
                </a:cubicBezTo>
                <a:cubicBezTo>
                  <a:pt x="650" y="72"/>
                  <a:pt x="650" y="72"/>
                  <a:pt x="650" y="72"/>
                </a:cubicBezTo>
                <a:lnTo>
                  <a:pt x="619" y="6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4" name="Freeform 20"/>
          <p:cNvSpPr>
            <a:spLocks/>
          </p:cNvSpPr>
          <p:nvPr/>
        </p:nvSpPr>
        <p:spPr bwMode="auto">
          <a:xfrm>
            <a:off x="6788850" y="2777988"/>
            <a:ext cx="2077873" cy="1353255"/>
          </a:xfrm>
          <a:custGeom>
            <a:avLst/>
            <a:gdLst>
              <a:gd name="T0" fmla="*/ 327 w 650"/>
              <a:gd name="T1" fmla="*/ 0 h 422"/>
              <a:gd name="T2" fmla="*/ 179 w 650"/>
              <a:gd name="T3" fmla="*/ 83 h 422"/>
              <a:gd name="T4" fmla="*/ 0 w 650"/>
              <a:gd name="T5" fmla="*/ 356 h 422"/>
              <a:gd name="T6" fmla="*/ 105 w 650"/>
              <a:gd name="T7" fmla="*/ 422 h 422"/>
              <a:gd name="T8" fmla="*/ 186 w 650"/>
              <a:gd name="T9" fmla="*/ 300 h 422"/>
              <a:gd name="T10" fmla="*/ 284 w 650"/>
              <a:gd name="T11" fmla="*/ 152 h 422"/>
              <a:gd name="T12" fmla="*/ 371 w 650"/>
              <a:gd name="T13" fmla="*/ 152 h 422"/>
              <a:gd name="T14" fmla="*/ 469 w 650"/>
              <a:gd name="T15" fmla="*/ 300 h 422"/>
              <a:gd name="T16" fmla="*/ 547 w 650"/>
              <a:gd name="T17" fmla="*/ 419 h 422"/>
              <a:gd name="T18" fmla="*/ 620 w 650"/>
              <a:gd name="T19" fmla="*/ 419 h 422"/>
              <a:gd name="T20" fmla="*/ 650 w 650"/>
              <a:gd name="T21" fmla="*/ 348 h 422"/>
              <a:gd name="T22" fmla="*/ 650 w 650"/>
              <a:gd name="T23" fmla="*/ 348 h 422"/>
              <a:gd name="T24" fmla="*/ 475 w 650"/>
              <a:gd name="T25" fmla="*/ 83 h 422"/>
              <a:gd name="T26" fmla="*/ 327 w 650"/>
              <a:gd name="T27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50" h="422">
                <a:moveTo>
                  <a:pt x="327" y="0"/>
                </a:moveTo>
                <a:cubicBezTo>
                  <a:pt x="268" y="0"/>
                  <a:pt x="214" y="30"/>
                  <a:pt x="179" y="83"/>
                </a:cubicBezTo>
                <a:cubicBezTo>
                  <a:pt x="0" y="356"/>
                  <a:pt x="0" y="356"/>
                  <a:pt x="0" y="356"/>
                </a:cubicBezTo>
                <a:cubicBezTo>
                  <a:pt x="105" y="422"/>
                  <a:pt x="105" y="422"/>
                  <a:pt x="105" y="422"/>
                </a:cubicBezTo>
                <a:cubicBezTo>
                  <a:pt x="129" y="386"/>
                  <a:pt x="164" y="333"/>
                  <a:pt x="186" y="300"/>
                </a:cubicBezTo>
                <a:cubicBezTo>
                  <a:pt x="284" y="152"/>
                  <a:pt x="284" y="152"/>
                  <a:pt x="284" y="152"/>
                </a:cubicBezTo>
                <a:cubicBezTo>
                  <a:pt x="308" y="115"/>
                  <a:pt x="347" y="115"/>
                  <a:pt x="371" y="152"/>
                </a:cubicBezTo>
                <a:cubicBezTo>
                  <a:pt x="469" y="300"/>
                  <a:pt x="469" y="300"/>
                  <a:pt x="469" y="300"/>
                </a:cubicBezTo>
                <a:cubicBezTo>
                  <a:pt x="490" y="332"/>
                  <a:pt x="523" y="382"/>
                  <a:pt x="547" y="419"/>
                </a:cubicBezTo>
                <a:cubicBezTo>
                  <a:pt x="620" y="419"/>
                  <a:pt x="620" y="419"/>
                  <a:pt x="620" y="419"/>
                </a:cubicBezTo>
                <a:cubicBezTo>
                  <a:pt x="650" y="348"/>
                  <a:pt x="650" y="348"/>
                  <a:pt x="650" y="348"/>
                </a:cubicBezTo>
                <a:cubicBezTo>
                  <a:pt x="650" y="348"/>
                  <a:pt x="650" y="348"/>
                  <a:pt x="650" y="34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40" y="30"/>
                  <a:pt x="386" y="0"/>
                  <a:pt x="32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5" name="Freeform 16"/>
          <p:cNvSpPr>
            <a:spLocks/>
          </p:cNvSpPr>
          <p:nvPr/>
        </p:nvSpPr>
        <p:spPr bwMode="auto">
          <a:xfrm>
            <a:off x="1575916" y="3902770"/>
            <a:ext cx="2073817" cy="1353255"/>
          </a:xfrm>
          <a:custGeom>
            <a:avLst/>
            <a:gdLst>
              <a:gd name="T0" fmla="*/ 619 w 649"/>
              <a:gd name="T1" fmla="*/ 5 h 422"/>
              <a:gd name="T2" fmla="*/ 544 w 649"/>
              <a:gd name="T3" fmla="*/ 4 h 422"/>
              <a:gd name="T4" fmla="*/ 466 w 649"/>
              <a:gd name="T5" fmla="*/ 122 h 422"/>
              <a:gd name="T6" fmla="*/ 369 w 649"/>
              <a:gd name="T7" fmla="*/ 270 h 422"/>
              <a:gd name="T8" fmla="*/ 281 w 649"/>
              <a:gd name="T9" fmla="*/ 270 h 422"/>
              <a:gd name="T10" fmla="*/ 184 w 649"/>
              <a:gd name="T11" fmla="*/ 122 h 422"/>
              <a:gd name="T12" fmla="*/ 103 w 649"/>
              <a:gd name="T13" fmla="*/ 0 h 422"/>
              <a:gd name="T14" fmla="*/ 103 w 649"/>
              <a:gd name="T15" fmla="*/ 0 h 422"/>
              <a:gd name="T16" fmla="*/ 73 w 649"/>
              <a:gd name="T17" fmla="*/ 70 h 422"/>
              <a:gd name="T18" fmla="*/ 0 w 649"/>
              <a:gd name="T19" fmla="*/ 70 h 422"/>
              <a:gd name="T20" fmla="*/ 177 w 649"/>
              <a:gd name="T21" fmla="*/ 338 h 422"/>
              <a:gd name="T22" fmla="*/ 289 w 649"/>
              <a:gd name="T23" fmla="*/ 418 h 422"/>
              <a:gd name="T24" fmla="*/ 321 w 649"/>
              <a:gd name="T25" fmla="*/ 422 h 422"/>
              <a:gd name="T26" fmla="*/ 325 w 649"/>
              <a:gd name="T27" fmla="*/ 422 h 422"/>
              <a:gd name="T28" fmla="*/ 473 w 649"/>
              <a:gd name="T29" fmla="*/ 338 h 422"/>
              <a:gd name="T30" fmla="*/ 649 w 649"/>
              <a:gd name="T31" fmla="*/ 71 h 422"/>
              <a:gd name="T32" fmla="*/ 619 w 649"/>
              <a:gd name="T33" fmla="*/ 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49" h="422">
                <a:moveTo>
                  <a:pt x="619" y="5"/>
                </a:moveTo>
                <a:cubicBezTo>
                  <a:pt x="544" y="4"/>
                  <a:pt x="544" y="4"/>
                  <a:pt x="544" y="4"/>
                </a:cubicBezTo>
                <a:cubicBezTo>
                  <a:pt x="520" y="40"/>
                  <a:pt x="487" y="90"/>
                  <a:pt x="466" y="122"/>
                </a:cubicBezTo>
                <a:cubicBezTo>
                  <a:pt x="369" y="270"/>
                  <a:pt x="369" y="270"/>
                  <a:pt x="369" y="270"/>
                </a:cubicBezTo>
                <a:cubicBezTo>
                  <a:pt x="345" y="306"/>
                  <a:pt x="305" y="306"/>
                  <a:pt x="281" y="270"/>
                </a:cubicBezTo>
                <a:cubicBezTo>
                  <a:pt x="184" y="122"/>
                  <a:pt x="184" y="122"/>
                  <a:pt x="184" y="122"/>
                </a:cubicBezTo>
                <a:cubicBezTo>
                  <a:pt x="162" y="89"/>
                  <a:pt x="127" y="36"/>
                  <a:pt x="103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73" y="70"/>
                  <a:pt x="73" y="70"/>
                  <a:pt x="73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177" y="338"/>
                  <a:pt x="177" y="338"/>
                  <a:pt x="177" y="338"/>
                </a:cubicBezTo>
                <a:cubicBezTo>
                  <a:pt x="205" y="380"/>
                  <a:pt x="244" y="408"/>
                  <a:pt x="289" y="418"/>
                </a:cubicBezTo>
                <a:cubicBezTo>
                  <a:pt x="321" y="422"/>
                  <a:pt x="321" y="422"/>
                  <a:pt x="321" y="422"/>
                </a:cubicBezTo>
                <a:cubicBezTo>
                  <a:pt x="323" y="422"/>
                  <a:pt x="324" y="422"/>
                  <a:pt x="325" y="422"/>
                </a:cubicBezTo>
                <a:cubicBezTo>
                  <a:pt x="384" y="422"/>
                  <a:pt x="438" y="391"/>
                  <a:pt x="473" y="338"/>
                </a:cubicBezTo>
                <a:cubicBezTo>
                  <a:pt x="649" y="71"/>
                  <a:pt x="649" y="71"/>
                  <a:pt x="649" y="71"/>
                </a:cubicBezTo>
                <a:lnTo>
                  <a:pt x="619" y="5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6" name="Freeform 18"/>
          <p:cNvSpPr>
            <a:spLocks/>
          </p:cNvSpPr>
          <p:nvPr/>
        </p:nvSpPr>
        <p:spPr bwMode="auto">
          <a:xfrm>
            <a:off x="5057063" y="3897363"/>
            <a:ext cx="2073817" cy="1351903"/>
          </a:xfrm>
          <a:custGeom>
            <a:avLst/>
            <a:gdLst>
              <a:gd name="T0" fmla="*/ 618 w 649"/>
              <a:gd name="T1" fmla="*/ 6 h 422"/>
              <a:gd name="T2" fmla="*/ 544 w 649"/>
              <a:gd name="T3" fmla="*/ 5 h 422"/>
              <a:gd name="T4" fmla="*/ 466 w 649"/>
              <a:gd name="T5" fmla="*/ 122 h 422"/>
              <a:gd name="T6" fmla="*/ 369 w 649"/>
              <a:gd name="T7" fmla="*/ 270 h 422"/>
              <a:gd name="T8" fmla="*/ 281 w 649"/>
              <a:gd name="T9" fmla="*/ 270 h 422"/>
              <a:gd name="T10" fmla="*/ 183 w 649"/>
              <a:gd name="T11" fmla="*/ 122 h 422"/>
              <a:gd name="T12" fmla="*/ 103 w 649"/>
              <a:gd name="T13" fmla="*/ 0 h 422"/>
              <a:gd name="T14" fmla="*/ 103 w 649"/>
              <a:gd name="T15" fmla="*/ 0 h 422"/>
              <a:gd name="T16" fmla="*/ 73 w 649"/>
              <a:gd name="T17" fmla="*/ 70 h 422"/>
              <a:gd name="T18" fmla="*/ 0 w 649"/>
              <a:gd name="T19" fmla="*/ 70 h 422"/>
              <a:gd name="T20" fmla="*/ 177 w 649"/>
              <a:gd name="T21" fmla="*/ 339 h 422"/>
              <a:gd name="T22" fmla="*/ 288 w 649"/>
              <a:gd name="T23" fmla="*/ 418 h 422"/>
              <a:gd name="T24" fmla="*/ 321 w 649"/>
              <a:gd name="T25" fmla="*/ 422 h 422"/>
              <a:gd name="T26" fmla="*/ 325 w 649"/>
              <a:gd name="T27" fmla="*/ 422 h 422"/>
              <a:gd name="T28" fmla="*/ 473 w 649"/>
              <a:gd name="T29" fmla="*/ 339 h 422"/>
              <a:gd name="T30" fmla="*/ 649 w 649"/>
              <a:gd name="T31" fmla="*/ 72 h 422"/>
              <a:gd name="T32" fmla="*/ 618 w 649"/>
              <a:gd name="T33" fmla="*/ 6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49" h="422">
                <a:moveTo>
                  <a:pt x="618" y="6"/>
                </a:moveTo>
                <a:cubicBezTo>
                  <a:pt x="544" y="5"/>
                  <a:pt x="544" y="5"/>
                  <a:pt x="544" y="5"/>
                </a:cubicBezTo>
                <a:cubicBezTo>
                  <a:pt x="520" y="41"/>
                  <a:pt x="487" y="90"/>
                  <a:pt x="466" y="122"/>
                </a:cubicBezTo>
                <a:cubicBezTo>
                  <a:pt x="369" y="270"/>
                  <a:pt x="369" y="270"/>
                  <a:pt x="369" y="270"/>
                </a:cubicBezTo>
                <a:cubicBezTo>
                  <a:pt x="344" y="307"/>
                  <a:pt x="305" y="307"/>
                  <a:pt x="281" y="270"/>
                </a:cubicBezTo>
                <a:cubicBezTo>
                  <a:pt x="183" y="122"/>
                  <a:pt x="183" y="122"/>
                  <a:pt x="183" y="122"/>
                </a:cubicBezTo>
                <a:cubicBezTo>
                  <a:pt x="162" y="89"/>
                  <a:pt x="127" y="37"/>
                  <a:pt x="103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73" y="70"/>
                  <a:pt x="73" y="70"/>
                  <a:pt x="73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177" y="339"/>
                  <a:pt x="177" y="339"/>
                  <a:pt x="177" y="339"/>
                </a:cubicBezTo>
                <a:cubicBezTo>
                  <a:pt x="205" y="381"/>
                  <a:pt x="244" y="409"/>
                  <a:pt x="288" y="418"/>
                </a:cubicBezTo>
                <a:cubicBezTo>
                  <a:pt x="321" y="422"/>
                  <a:pt x="321" y="422"/>
                  <a:pt x="321" y="422"/>
                </a:cubicBezTo>
                <a:cubicBezTo>
                  <a:pt x="322" y="422"/>
                  <a:pt x="324" y="422"/>
                  <a:pt x="325" y="422"/>
                </a:cubicBezTo>
                <a:cubicBezTo>
                  <a:pt x="384" y="422"/>
                  <a:pt x="438" y="392"/>
                  <a:pt x="473" y="339"/>
                </a:cubicBezTo>
                <a:cubicBezTo>
                  <a:pt x="649" y="72"/>
                  <a:pt x="649" y="72"/>
                  <a:pt x="649" y="72"/>
                </a:cubicBezTo>
                <a:lnTo>
                  <a:pt x="618" y="6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553648" y="1669902"/>
            <a:ext cx="2062436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en-US" sz="2000" dirty="0" smtClean="0"/>
              <a:t>Best Algorithm Selection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617780" y="5700142"/>
            <a:ext cx="2420012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en-US" sz="2000" noProof="0" dirty="0" smtClean="0"/>
              <a:t>Complexity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2331872" y="2354538"/>
            <a:ext cx="565958" cy="423447"/>
            <a:chOff x="1553007" y="2757488"/>
            <a:chExt cx="453923" cy="339623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1779969" y="2757488"/>
              <a:ext cx="0" cy="339623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>
            <a:xfrm rot="16200000">
              <a:off x="1779969" y="2530526"/>
              <a:ext cx="0" cy="453923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</p:grpSp>
      <p:grpSp>
        <p:nvGrpSpPr>
          <p:cNvPr id="75" name="Group 74"/>
          <p:cNvGrpSpPr/>
          <p:nvPr/>
        </p:nvGrpSpPr>
        <p:grpSpPr>
          <a:xfrm>
            <a:off x="5813020" y="2354538"/>
            <a:ext cx="565958" cy="423447"/>
            <a:chOff x="1553007" y="2757488"/>
            <a:chExt cx="453923" cy="339623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1779969" y="2757488"/>
              <a:ext cx="0" cy="339623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>
            <a:xfrm rot="16200000">
              <a:off x="1779969" y="2530526"/>
              <a:ext cx="0" cy="453923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</p:grpSp>
      <p:grpSp>
        <p:nvGrpSpPr>
          <p:cNvPr id="80" name="Group 79"/>
          <p:cNvGrpSpPr/>
          <p:nvPr/>
        </p:nvGrpSpPr>
        <p:grpSpPr>
          <a:xfrm>
            <a:off x="9294168" y="2354538"/>
            <a:ext cx="565958" cy="423447"/>
            <a:chOff x="1553007" y="2757488"/>
            <a:chExt cx="453923" cy="339623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1779969" y="2757488"/>
              <a:ext cx="0" cy="339623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3" name="Straight Connector 82"/>
            <p:cNvCxnSpPr/>
            <p:nvPr/>
          </p:nvCxnSpPr>
          <p:spPr>
            <a:xfrm rot="16200000">
              <a:off x="1779969" y="2530526"/>
              <a:ext cx="0" cy="453923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</p:grpSp>
      <p:grpSp>
        <p:nvGrpSpPr>
          <p:cNvPr id="85" name="Group 84"/>
          <p:cNvGrpSpPr/>
          <p:nvPr/>
        </p:nvGrpSpPr>
        <p:grpSpPr>
          <a:xfrm flipV="1">
            <a:off x="4071771" y="5257779"/>
            <a:ext cx="565958" cy="423447"/>
            <a:chOff x="1553007" y="2757488"/>
            <a:chExt cx="453923" cy="339623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1779969" y="2757488"/>
              <a:ext cx="0" cy="339623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>
            <a:xfrm rot="16200000">
              <a:off x="1779969" y="2530526"/>
              <a:ext cx="0" cy="453923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</p:grpSp>
      <p:grpSp>
        <p:nvGrpSpPr>
          <p:cNvPr id="90" name="Group 89"/>
          <p:cNvGrpSpPr/>
          <p:nvPr/>
        </p:nvGrpSpPr>
        <p:grpSpPr>
          <a:xfrm flipV="1">
            <a:off x="7552919" y="5257779"/>
            <a:ext cx="565958" cy="423447"/>
            <a:chOff x="1553007" y="2757488"/>
            <a:chExt cx="453923" cy="339623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1779969" y="2757488"/>
              <a:ext cx="0" cy="339623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>
            <a:xfrm rot="16200000">
              <a:off x="1779969" y="2530526"/>
              <a:ext cx="0" cy="453923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</p:grpSp>
      <p:pic>
        <p:nvPicPr>
          <p:cNvPr id="94" name="Picture 93"/>
          <p:cNvPicPr>
            <a:picLocks noChangeAspect="1"/>
          </p:cNvPicPr>
          <p:nvPr/>
        </p:nvPicPr>
        <p:blipFill>
          <a:blip r:embed="rId2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44" y="3534432"/>
            <a:ext cx="864614" cy="86461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99" y="3638115"/>
            <a:ext cx="799031" cy="79903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59" y="3666526"/>
            <a:ext cx="676628" cy="676628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296" y="3657690"/>
            <a:ext cx="802204" cy="807661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1768680" y="1723622"/>
            <a:ext cx="1688288" cy="55399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en-US" noProof="0" dirty="0" smtClean="0"/>
              <a:t>Graphical Representation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235246" y="5692409"/>
            <a:ext cx="210075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en-US" sz="2000" dirty="0" smtClean="0"/>
              <a:t>Coding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575564" y="2028029"/>
            <a:ext cx="1091014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en-US" sz="2000" noProof="0" dirty="0" smtClean="0"/>
              <a:t>UI Design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588" y="6284890"/>
            <a:ext cx="12214225" cy="573110"/>
          </a:xfrm>
          <a:prstGeom prst="rect">
            <a:avLst/>
          </a:prstGeom>
          <a:solidFill>
            <a:srgbClr val="282F39"/>
          </a:solidFill>
          <a:ln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</a:rPr>
              <a:t>QUANTUM_X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Quantum" pitchFamily="50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289" y="3404830"/>
            <a:ext cx="1152256" cy="11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4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CC60D2E-774E-4C08-93B1-14842F72F778}"/>
              </a:ext>
            </a:extLst>
          </p:cNvPr>
          <p:cNvSpPr txBox="1"/>
          <p:nvPr/>
        </p:nvSpPr>
        <p:spPr>
          <a:xfrm>
            <a:off x="1241793" y="264912"/>
            <a:ext cx="9369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/>
                <a:ea typeface="Noto Sans Disp Light" panose="020B0402040504020204" pitchFamily="34"/>
                <a:cs typeface="Noto Sans Disp Light" panose="020B0402040504020204" pitchFamily="34"/>
              </a:rPr>
              <a:t>It’s NOT just about ideas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/>
              <a:ea typeface="Noto Sans Disp Light" panose="020B0402040504020204" pitchFamily="34"/>
              <a:cs typeface="Noto Sans Disp Light" panose="020B0402040504020204" pitchFamily="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2EF0D-2966-4ED7-A981-1E94BCB23168}"/>
              </a:ext>
            </a:extLst>
          </p:cNvPr>
          <p:cNvSpPr txBox="1"/>
          <p:nvPr/>
        </p:nvSpPr>
        <p:spPr>
          <a:xfrm>
            <a:off x="1241793" y="832583"/>
            <a:ext cx="9369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/>
                <a:ea typeface="Noto Sans" panose="020B0502040504020204" pitchFamily="34"/>
                <a:cs typeface="Noto Sans" panose="020B0502040504020204" pitchFamily="34"/>
              </a:rPr>
              <a:t>It’s about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60BD7-64AF-4A0A-A510-6219B52138C1}"/>
              </a:ext>
            </a:extLst>
          </p:cNvPr>
          <p:cNvSpPr txBox="1"/>
          <p:nvPr/>
        </p:nvSpPr>
        <p:spPr>
          <a:xfrm>
            <a:off x="1318795" y="1448381"/>
            <a:ext cx="9369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Noto Sans" panose="020B0502040504020204"/>
                <a:ea typeface="Noto Sans" panose="020B0502040504020204" pitchFamily="34"/>
                <a:cs typeface="Noto Sans" panose="020B0502040504020204" pitchFamily="34"/>
              </a:rPr>
              <a:t>MAKING IDEAS HAPPEN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Noto Sans" panose="020B050204050402020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021698-1C3B-498C-A2E9-52F0C46BC146}"/>
              </a:ext>
            </a:extLst>
          </p:cNvPr>
          <p:cNvSpPr txBox="1"/>
          <p:nvPr/>
        </p:nvSpPr>
        <p:spPr>
          <a:xfrm rot="20882033">
            <a:off x="2755605" y="3264637"/>
            <a:ext cx="62108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0" b="1" dirty="0" smtClean="0">
                <a:solidFill>
                  <a:srgbClr val="FFFFFF"/>
                </a:solidFill>
                <a:latin typeface="Noto Sans" panose="020B0502040504020204"/>
                <a:ea typeface="Noto Sans" panose="020B0502040504020204" pitchFamily="34"/>
                <a:cs typeface="Noto Sans" panose="020B0502040504020204" pitchFamily="34"/>
              </a:rPr>
              <a:t>THANK YOU !</a:t>
            </a:r>
            <a:endParaRPr kumimoji="0" lang="en-GB" sz="7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9115A3-1EF7-4445-BEEF-5D6F80F3389C}"/>
              </a:ext>
            </a:extLst>
          </p:cNvPr>
          <p:cNvCxnSpPr>
            <a:cxnSpLocks/>
          </p:cNvCxnSpPr>
          <p:nvPr/>
        </p:nvCxnSpPr>
        <p:spPr>
          <a:xfrm flipV="1">
            <a:off x="3200400" y="3886200"/>
            <a:ext cx="5715000" cy="1295401"/>
          </a:xfrm>
          <a:prstGeom prst="line">
            <a:avLst/>
          </a:prstGeom>
          <a:ln w="190500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588" y="6284890"/>
            <a:ext cx="12214225" cy="573110"/>
          </a:xfrm>
          <a:prstGeom prst="rect">
            <a:avLst/>
          </a:prstGeom>
          <a:solidFill>
            <a:srgbClr val="282F39"/>
          </a:solidFill>
          <a:ln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</a:rPr>
              <a:t>QUANTUM_X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Quant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99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94" y="0"/>
            <a:ext cx="12190413" cy="6858000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en-US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6148" name="TextBox 10"/>
          <p:cNvSpPr txBox="1">
            <a:spLocks noChangeArrowheads="1"/>
          </p:cNvSpPr>
          <p:nvPr/>
        </p:nvSpPr>
        <p:spPr bwMode="auto">
          <a:xfrm>
            <a:off x="8555317" y="6457890"/>
            <a:ext cx="35253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9pPr>
          </a:lstStyle>
          <a:p>
            <a:pPr lvl="0" algn="ctr"/>
            <a:r>
              <a:rPr lang="en-US" altLang="en-US" sz="2000" dirty="0" smtClean="0">
                <a:solidFill>
                  <a:srgbClr val="445469"/>
                </a:solidFill>
                <a:latin typeface="Copperplate Gothic Bold" panose="020E0705020206020404" pitchFamily="34" charset="0"/>
                <a:cs typeface="Lato Black" panose="020F0A02020204030203" pitchFamily="34" charset="0"/>
              </a:rPr>
              <a:t>Powered by quantum_X</a:t>
            </a:r>
            <a:endParaRPr lang="en-US" sz="1800" b="1" dirty="0">
              <a:solidFill>
                <a:srgbClr val="FFFFFF"/>
              </a:solidFill>
              <a:latin typeface="Quantum" pitchFamily="50" charset="0"/>
            </a:endParaRPr>
          </a:p>
        </p:txBody>
      </p:sp>
      <p:sp>
        <p:nvSpPr>
          <p:cNvPr id="6149" name="TextBox 5"/>
          <p:cNvSpPr txBox="1">
            <a:spLocks noChangeArrowheads="1"/>
          </p:cNvSpPr>
          <p:nvPr/>
        </p:nvSpPr>
        <p:spPr bwMode="auto">
          <a:xfrm>
            <a:off x="337042" y="5212605"/>
            <a:ext cx="117436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</a:defRPr>
            </a:lvl9pPr>
          </a:lstStyle>
          <a:p>
            <a:pPr defTabSz="91360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000" dirty="0" smtClean="0">
                <a:solidFill>
                  <a:srgbClr val="4C5D74"/>
                </a:solidFill>
                <a:latin typeface="Copperplate Gothic Bold" panose="020E0705020206020404" pitchFamily="34" charset="0"/>
                <a:ea typeface="Adobe Gothic Std B" panose="020B0800000000000000" pitchFamily="34" charset="-128"/>
                <a:cs typeface="Times New Roman" panose="02020603050405020304" pitchFamily="18" charset="0"/>
              </a:rPr>
              <a:t>Fastest and easiest way to measure statistical terms</a:t>
            </a:r>
            <a:endParaRPr lang="en-US" altLang="en-US" sz="3000" dirty="0">
              <a:solidFill>
                <a:srgbClr val="4C5D74"/>
              </a:solidFill>
              <a:latin typeface="Copperplate Gothic Bold" panose="020E0705020206020404" pitchFamily="34" charset="0"/>
              <a:ea typeface="Adobe Gothic Std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905794"/>
            <a:ext cx="12190413" cy="304641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574382" y="1905794"/>
            <a:ext cx="3046413" cy="30464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  <a:effectLst>
            <a:outerShdw blurRad="228600" sx="115000" sy="115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prstClr val="white"/>
              </a:solidFill>
              <a:latin typeface="Lato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30" y="2496003"/>
            <a:ext cx="2210938" cy="17643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80449" y="4364219"/>
            <a:ext cx="216366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Naskh Medium" panose="01010101010101010101" pitchFamily="50" charset="-78"/>
                <a:cs typeface="Adobe Naskh Medium" panose="01010101010101010101" pitchFamily="50" charset="-78"/>
              </a:rPr>
              <a:t>STATISTICAL TOOLBOX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dobe Naskh Medium" panose="01010101010101010101" pitchFamily="50" charset="-78"/>
              <a:cs typeface="Adobe Naskh Medium" panose="01010101010101010101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858385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8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9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9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148" grpId="0"/>
      <p:bldP spid="6149" grpId="0"/>
      <p:bldP spid="9" grpId="0" animBg="1"/>
      <p:bldP spid="11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07751" y="291504"/>
            <a:ext cx="8398213" cy="520614"/>
          </a:xfrm>
          <a:prstGeom prst="rect">
            <a:avLst/>
          </a:prstGeom>
        </p:spPr>
        <p:txBody>
          <a:bodyPr/>
          <a:lstStyle>
            <a:lvl1pPr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000" kern="1200">
                <a:solidFill>
                  <a:schemeClr val="tx1"/>
                </a:solidFill>
                <a:latin typeface="Lato Light"/>
                <a:ea typeface="Lato Light" panose="020F0502020204030203" pitchFamily="34" charset="0"/>
                <a:cs typeface="Lato Light"/>
              </a:defRPr>
            </a:lvl1pPr>
            <a:lvl2pPr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9pPr>
          </a:lstStyle>
          <a:p>
            <a:r>
              <a:rPr lang="en-US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Project Objectives</a:t>
            </a:r>
            <a:endParaRPr lang="en-US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7260" y="102132"/>
            <a:ext cx="148974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67260" y="203705"/>
            <a:ext cx="1185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024688" y="2120900"/>
            <a:ext cx="4978400" cy="41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" y="6204533"/>
            <a:ext cx="1972501" cy="6153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460" y="1723259"/>
            <a:ext cx="5080421" cy="5629326"/>
          </a:xfrm>
          <a:prstGeom prst="rect">
            <a:avLst/>
          </a:prstGeom>
        </p:spPr>
      </p:pic>
      <p:sp>
        <p:nvSpPr>
          <p:cNvPr id="9" name="Right Triangle 8"/>
          <p:cNvSpPr/>
          <p:nvPr/>
        </p:nvSpPr>
        <p:spPr>
          <a:xfrm flipH="1">
            <a:off x="-11860" y="-5251"/>
            <a:ext cx="12202272" cy="686325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cxnSp>
        <p:nvCxnSpPr>
          <p:cNvPr id="10" name="Straight Connector 9"/>
          <p:cNvCxnSpPr/>
          <p:nvPr/>
        </p:nvCxnSpPr>
        <p:spPr>
          <a:xfrm>
            <a:off x="6878459" y="3346737"/>
            <a:ext cx="1830858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48718" y="4533330"/>
            <a:ext cx="1889184" cy="25844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08452" y="5695202"/>
            <a:ext cx="2231672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874681" y="2221202"/>
            <a:ext cx="1369247" cy="1829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59654" y="5510187"/>
            <a:ext cx="401356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bg1"/>
                </a:solidFill>
              </a:rPr>
              <a:t>Implementation of different Algorithms</a:t>
            </a:r>
            <a:endParaRPr lang="en-US" sz="1600" dirty="0">
              <a:solidFill>
                <a:schemeClr val="bg1"/>
              </a:solidFill>
              <a:cs typeface="La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7434" y="4385961"/>
            <a:ext cx="5179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smtClean="0">
                <a:solidFill>
                  <a:schemeClr val="bg1"/>
                </a:solidFill>
              </a:rPr>
              <a:t>Calculate Statistical measurements accurately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24457" y="3194620"/>
            <a:ext cx="2619071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bg1"/>
                </a:solidFill>
                <a:cs typeface="Lato Light"/>
              </a:rPr>
              <a:t>Analysis of complexity</a:t>
            </a:r>
            <a:endParaRPr lang="en-US" sz="1400" b="1" dirty="0">
              <a:solidFill>
                <a:schemeClr val="bg1"/>
              </a:solidFill>
              <a:cs typeface="La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45181" y="1911628"/>
            <a:ext cx="165790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bg1"/>
                </a:solidFill>
                <a:cs typeface="Lato Light"/>
              </a:rPr>
              <a:t>C++ based implementation</a:t>
            </a:r>
            <a:endParaRPr lang="en-US" sz="1600" dirty="0">
              <a:solidFill>
                <a:schemeClr val="bg1"/>
              </a:solidFill>
              <a:cs typeface="Lato Ligh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017" y="5185370"/>
            <a:ext cx="842072" cy="8448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37" y="1731545"/>
            <a:ext cx="747712" cy="8409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57" y="3990712"/>
            <a:ext cx="865084" cy="86508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588" y="6284890"/>
            <a:ext cx="12214225" cy="573110"/>
          </a:xfrm>
          <a:prstGeom prst="rect">
            <a:avLst/>
          </a:prstGeom>
          <a:solidFill>
            <a:srgbClr val="282F39"/>
          </a:solidFill>
          <a:ln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</a:rPr>
              <a:t>QUANTUM_X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Quantum" pitchFamily="50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722" y="2821192"/>
            <a:ext cx="896190" cy="9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6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5813" cy="66627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8729" y="6284889"/>
            <a:ext cx="12188825" cy="755689"/>
          </a:xfrm>
          <a:prstGeom prst="rect">
            <a:avLst/>
          </a:prstGeom>
          <a:gradFill>
            <a:gsLst>
              <a:gs pos="39998">
                <a:srgbClr val="FFFFFF">
                  <a:alpha val="88000"/>
                </a:srgbClr>
              </a:gs>
              <a:gs pos="25000">
                <a:srgbClr val="FFFFFF">
                  <a:alpha val="75000"/>
                </a:srgbClr>
              </a:gs>
              <a:gs pos="62000">
                <a:srgbClr val="FFFFFF">
                  <a:alpha val="95000"/>
                </a:srgbClr>
              </a:gs>
              <a:gs pos="0">
                <a:schemeClr val="bg1">
                  <a:alpha val="32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grpSp>
        <p:nvGrpSpPr>
          <p:cNvPr id="9" name="Group 8"/>
          <p:cNvGrpSpPr/>
          <p:nvPr/>
        </p:nvGrpSpPr>
        <p:grpSpPr>
          <a:xfrm>
            <a:off x="6903673" y="3528607"/>
            <a:ext cx="1872596" cy="801166"/>
            <a:chOff x="9048334" y="3911920"/>
            <a:chExt cx="1873083" cy="801374"/>
          </a:xfrm>
        </p:grpSpPr>
        <p:sp>
          <p:nvSpPr>
            <p:cNvPr id="10" name="Rectangle 9"/>
            <p:cNvSpPr/>
            <p:nvPr/>
          </p:nvSpPr>
          <p:spPr>
            <a:xfrm>
              <a:off x="9100530" y="3911920"/>
              <a:ext cx="1768701" cy="3386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Md. Foysal Ahmed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048334" y="4333283"/>
              <a:ext cx="1873083" cy="380011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381000" dist="76200" dir="5400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191-15-12486</a:t>
              </a:r>
              <a:endParaRPr lang="en-US" sz="1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776936" y="3512860"/>
            <a:ext cx="1872595" cy="854826"/>
            <a:chOff x="9048334" y="4368436"/>
            <a:chExt cx="1873083" cy="855048"/>
          </a:xfrm>
        </p:grpSpPr>
        <p:sp>
          <p:nvSpPr>
            <p:cNvPr id="13" name="Rectangle 12"/>
            <p:cNvSpPr/>
            <p:nvPr/>
          </p:nvSpPr>
          <p:spPr>
            <a:xfrm>
              <a:off x="9138915" y="4368436"/>
              <a:ext cx="1691931" cy="3386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sz="1600" b="1" dirty="0">
                  <a:solidFill>
                    <a:srgbClr val="074D67"/>
                  </a:solidFill>
                </a:rPr>
                <a:t>S.M </a:t>
              </a:r>
              <a:r>
                <a:rPr lang="en-US" sz="1600" b="1" dirty="0" err="1">
                  <a:solidFill>
                    <a:srgbClr val="074D67"/>
                  </a:solidFill>
                </a:rPr>
                <a:t>Khasrul</a:t>
              </a:r>
              <a:r>
                <a:rPr lang="en-US" sz="1600" b="1" dirty="0">
                  <a:solidFill>
                    <a:srgbClr val="074D67"/>
                  </a:solidFill>
                </a:rPr>
                <a:t> </a:t>
              </a:r>
              <a:r>
                <a:rPr lang="en-US" sz="1600" b="1" dirty="0" err="1">
                  <a:solidFill>
                    <a:srgbClr val="074D67"/>
                  </a:solidFill>
                </a:rPr>
                <a:t>Alam</a:t>
              </a:r>
              <a:endParaRPr lang="en-US" sz="1600" b="1" dirty="0">
                <a:solidFill>
                  <a:srgbClr val="074D67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9048334" y="4789799"/>
              <a:ext cx="1873083" cy="4336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>
              <a:outerShdw blurRad="381000" dist="7620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191-15-12180</a:t>
              </a:r>
              <a:endParaRPr lang="en-US" sz="1400" dirty="0"/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6801460" y="1476103"/>
            <a:ext cx="1980684" cy="1980684"/>
          </a:xfrm>
          <a:prstGeom prst="roundRect">
            <a:avLst>
              <a:gd name="adj" fmla="val 4050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sp>
        <p:nvSpPr>
          <p:cNvPr id="19" name="Rounded Rectangle 18"/>
          <p:cNvSpPr/>
          <p:nvPr/>
        </p:nvSpPr>
        <p:spPr>
          <a:xfrm>
            <a:off x="3685159" y="1476104"/>
            <a:ext cx="1980684" cy="1980684"/>
          </a:xfrm>
          <a:prstGeom prst="roundRect">
            <a:avLst>
              <a:gd name="adj" fmla="val 4050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pic>
        <p:nvPicPr>
          <p:cNvPr id="30" name="Picture Placeholder 29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" b="1420"/>
          <a:stretch>
            <a:fillRect/>
          </a:stretch>
        </p:blipFill>
        <p:spPr>
          <a:xfrm>
            <a:off x="6934223" y="1595856"/>
            <a:ext cx="1740556" cy="1741009"/>
          </a:xfrm>
        </p:spPr>
      </p:pic>
      <p:sp>
        <p:nvSpPr>
          <p:cNvPr id="34" name="Rounded Rectangle 33"/>
          <p:cNvSpPr/>
          <p:nvPr/>
        </p:nvSpPr>
        <p:spPr>
          <a:xfrm>
            <a:off x="764722" y="2943858"/>
            <a:ext cx="1980684" cy="1980684"/>
          </a:xfrm>
          <a:prstGeom prst="roundRect">
            <a:avLst>
              <a:gd name="adj" fmla="val 4050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pic>
        <p:nvPicPr>
          <p:cNvPr id="37" name="Picture Placeholder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4787" y="3131871"/>
            <a:ext cx="1740556" cy="1604486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" name="Group 37"/>
          <p:cNvGrpSpPr/>
          <p:nvPr/>
        </p:nvGrpSpPr>
        <p:grpSpPr>
          <a:xfrm>
            <a:off x="795549" y="4956321"/>
            <a:ext cx="1872595" cy="854829"/>
            <a:chOff x="4876977" y="1663476"/>
            <a:chExt cx="1873083" cy="855052"/>
          </a:xfrm>
        </p:grpSpPr>
        <p:sp>
          <p:nvSpPr>
            <p:cNvPr id="39" name="Rectangle 38"/>
            <p:cNvSpPr/>
            <p:nvPr/>
          </p:nvSpPr>
          <p:spPr>
            <a:xfrm>
              <a:off x="5120433" y="1663476"/>
              <a:ext cx="1386190" cy="3386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9999"/>
                  </a:solidFill>
                </a:rPr>
                <a:t>Tanjil Rahman</a:t>
              </a:r>
              <a:endParaRPr lang="en-US" sz="1600" b="1" dirty="0">
                <a:solidFill>
                  <a:srgbClr val="009999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4876977" y="2084843"/>
              <a:ext cx="1873083" cy="433685"/>
            </a:xfrm>
            <a:prstGeom prst="roundRect">
              <a:avLst>
                <a:gd name="adj" fmla="val 50000"/>
              </a:avLst>
            </a:prstGeom>
            <a:solidFill>
              <a:srgbClr val="009999"/>
            </a:solidFill>
            <a:ln>
              <a:solidFill>
                <a:srgbClr val="00B0F0"/>
              </a:solidFill>
            </a:ln>
            <a:effectLst>
              <a:outerShdw blurRad="381000" dist="7620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191-15-12536</a:t>
              </a:r>
              <a:endParaRPr lang="en-US" sz="1400" dirty="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1588" y="6284890"/>
            <a:ext cx="12214225" cy="573110"/>
          </a:xfrm>
          <a:prstGeom prst="rect">
            <a:avLst/>
          </a:prstGeom>
          <a:solidFill>
            <a:srgbClr val="282F39"/>
          </a:solidFill>
          <a:ln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</a:rPr>
              <a:t>QUANTUM_X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Quantum" pitchFamily="50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525797" y="2947284"/>
            <a:ext cx="1980684" cy="1980684"/>
          </a:xfrm>
          <a:prstGeom prst="roundRect">
            <a:avLst>
              <a:gd name="adj" fmla="val 4050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grpSp>
        <p:nvGrpSpPr>
          <p:cNvPr id="52" name="Group 51"/>
          <p:cNvGrpSpPr/>
          <p:nvPr/>
        </p:nvGrpSpPr>
        <p:grpSpPr>
          <a:xfrm>
            <a:off x="9595042" y="4981093"/>
            <a:ext cx="1974258" cy="854828"/>
            <a:chOff x="8997500" y="3911920"/>
            <a:chExt cx="1974772" cy="855050"/>
          </a:xfrm>
        </p:grpSpPr>
        <p:sp>
          <p:nvSpPr>
            <p:cNvPr id="53" name="Rectangle 52"/>
            <p:cNvSpPr/>
            <p:nvPr/>
          </p:nvSpPr>
          <p:spPr>
            <a:xfrm>
              <a:off x="8997500" y="3911920"/>
              <a:ext cx="1974772" cy="3386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buClrTx/>
                <a:defRPr/>
              </a:pPr>
              <a:r>
                <a:rPr lang="en-US" sz="1600" b="1" dirty="0" err="1">
                  <a:solidFill>
                    <a:srgbClr val="009898"/>
                  </a:solidFill>
                </a:rPr>
                <a:t>Rubaiya</a:t>
              </a:r>
              <a:r>
                <a:rPr lang="en-US" sz="1600" b="1" dirty="0">
                  <a:solidFill>
                    <a:srgbClr val="009898"/>
                  </a:solidFill>
                </a:rPr>
                <a:t> </a:t>
              </a:r>
              <a:r>
                <a:rPr lang="en-US" sz="1600" b="1" dirty="0" err="1">
                  <a:solidFill>
                    <a:srgbClr val="009898"/>
                  </a:solidFill>
                </a:rPr>
                <a:t>Tasnim</a:t>
              </a:r>
              <a:r>
                <a:rPr lang="en-US" sz="1600" b="1" dirty="0">
                  <a:solidFill>
                    <a:srgbClr val="009898"/>
                  </a:solidFill>
                </a:rPr>
                <a:t> </a:t>
              </a:r>
              <a:r>
                <a:rPr lang="en-US" sz="1600" b="1" dirty="0" err="1">
                  <a:solidFill>
                    <a:srgbClr val="009898"/>
                  </a:solidFill>
                </a:rPr>
                <a:t>Sholi</a:t>
              </a:r>
              <a:endParaRPr lang="en-US" sz="1600" b="1" dirty="0">
                <a:solidFill>
                  <a:srgbClr val="009898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9048334" y="4333285"/>
              <a:ext cx="1873083" cy="433685"/>
            </a:xfrm>
            <a:prstGeom prst="roundRect">
              <a:avLst>
                <a:gd name="adj" fmla="val 50000"/>
              </a:avLst>
            </a:prstGeom>
            <a:solidFill>
              <a:srgbClr val="009898"/>
            </a:solidFill>
            <a:ln>
              <a:solidFill>
                <a:srgbClr val="0070C0"/>
              </a:solidFill>
            </a:ln>
            <a:effectLst>
              <a:outerShdw blurRad="381000" dist="7620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191-15-12361</a:t>
              </a:r>
              <a:endParaRPr lang="en-US" sz="1400" dirty="0"/>
            </a:p>
          </p:txBody>
        </p:sp>
      </p:grpSp>
      <p:pic>
        <p:nvPicPr>
          <p:cNvPr id="27" name="Picture Placeholder 2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860" y="3057973"/>
            <a:ext cx="1758739" cy="1739197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4572" y="1607183"/>
            <a:ext cx="1807022" cy="173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619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4" grpId="0" animBg="1"/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19"/>
          <p:cNvSpPr txBox="1">
            <a:spLocks/>
          </p:cNvSpPr>
          <p:nvPr/>
        </p:nvSpPr>
        <p:spPr>
          <a:xfrm>
            <a:off x="4523698" y="89716"/>
            <a:ext cx="3170004" cy="3720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latin typeface="Bahnschrift SemiLight" panose="020B0502040204020203" pitchFamily="34" charset="0"/>
              </a:rPr>
              <a:t>Project Design &amp; Features </a:t>
            </a:r>
            <a:endParaRPr 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21" name="Slide Number Placeholder 1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206E70-9524-410D-AE9B-78D656EAA14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>
            <a:off x="1588773" y="1978520"/>
            <a:ext cx="2600282" cy="859033"/>
          </a:xfrm>
          <a:custGeom>
            <a:avLst/>
            <a:gdLst>
              <a:gd name="T0" fmla="*/ 634 w 638"/>
              <a:gd name="T1" fmla="*/ 120 h 259"/>
              <a:gd name="T2" fmla="*/ 592 w 638"/>
              <a:gd name="T3" fmla="*/ 74 h 259"/>
              <a:gd name="T4" fmla="*/ 584 w 638"/>
              <a:gd name="T5" fmla="*/ 65 h 259"/>
              <a:gd name="T6" fmla="*/ 555 w 638"/>
              <a:gd name="T7" fmla="*/ 33 h 259"/>
              <a:gd name="T8" fmla="*/ 534 w 638"/>
              <a:gd name="T9" fmla="*/ 10 h 259"/>
              <a:gd name="T10" fmla="*/ 534 w 638"/>
              <a:gd name="T11" fmla="*/ 9 h 259"/>
              <a:gd name="T12" fmla="*/ 525 w 638"/>
              <a:gd name="T13" fmla="*/ 0 h 259"/>
              <a:gd name="T14" fmla="*/ 0 w 638"/>
              <a:gd name="T15" fmla="*/ 0 h 259"/>
              <a:gd name="T16" fmla="*/ 0 w 638"/>
              <a:gd name="T17" fmla="*/ 259 h 259"/>
              <a:gd name="T18" fmla="*/ 525 w 638"/>
              <a:gd name="T19" fmla="*/ 259 h 259"/>
              <a:gd name="T20" fmla="*/ 534 w 638"/>
              <a:gd name="T21" fmla="*/ 250 h 259"/>
              <a:gd name="T22" fmla="*/ 534 w 638"/>
              <a:gd name="T23" fmla="*/ 250 h 259"/>
              <a:gd name="T24" fmla="*/ 555 w 638"/>
              <a:gd name="T25" fmla="*/ 226 h 259"/>
              <a:gd name="T26" fmla="*/ 584 w 638"/>
              <a:gd name="T27" fmla="*/ 194 h 259"/>
              <a:gd name="T28" fmla="*/ 592 w 638"/>
              <a:gd name="T29" fmla="*/ 185 h 259"/>
              <a:gd name="T30" fmla="*/ 634 w 638"/>
              <a:gd name="T31" fmla="*/ 139 h 259"/>
              <a:gd name="T32" fmla="*/ 634 w 638"/>
              <a:gd name="T33" fmla="*/ 12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8" h="259">
                <a:moveTo>
                  <a:pt x="634" y="120"/>
                </a:moveTo>
                <a:cubicBezTo>
                  <a:pt x="592" y="74"/>
                  <a:pt x="592" y="74"/>
                  <a:pt x="592" y="74"/>
                </a:cubicBezTo>
                <a:cubicBezTo>
                  <a:pt x="590" y="72"/>
                  <a:pt x="587" y="68"/>
                  <a:pt x="584" y="65"/>
                </a:cubicBezTo>
                <a:cubicBezTo>
                  <a:pt x="555" y="33"/>
                  <a:pt x="555" y="33"/>
                  <a:pt x="555" y="33"/>
                </a:cubicBezTo>
                <a:cubicBezTo>
                  <a:pt x="534" y="10"/>
                  <a:pt x="534" y="10"/>
                  <a:pt x="534" y="10"/>
                </a:cubicBezTo>
                <a:cubicBezTo>
                  <a:pt x="534" y="9"/>
                  <a:pt x="534" y="9"/>
                  <a:pt x="534" y="9"/>
                </a:cubicBezTo>
                <a:cubicBezTo>
                  <a:pt x="525" y="0"/>
                  <a:pt x="525" y="0"/>
                  <a:pt x="52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9"/>
                  <a:pt x="0" y="259"/>
                  <a:pt x="0" y="259"/>
                </a:cubicBezTo>
                <a:cubicBezTo>
                  <a:pt x="525" y="259"/>
                  <a:pt x="525" y="259"/>
                  <a:pt x="525" y="259"/>
                </a:cubicBezTo>
                <a:cubicBezTo>
                  <a:pt x="534" y="250"/>
                  <a:pt x="534" y="250"/>
                  <a:pt x="534" y="250"/>
                </a:cubicBezTo>
                <a:cubicBezTo>
                  <a:pt x="534" y="250"/>
                  <a:pt x="534" y="250"/>
                  <a:pt x="534" y="250"/>
                </a:cubicBezTo>
                <a:cubicBezTo>
                  <a:pt x="555" y="226"/>
                  <a:pt x="555" y="226"/>
                  <a:pt x="555" y="226"/>
                </a:cubicBezTo>
                <a:cubicBezTo>
                  <a:pt x="584" y="194"/>
                  <a:pt x="584" y="194"/>
                  <a:pt x="584" y="194"/>
                </a:cubicBezTo>
                <a:cubicBezTo>
                  <a:pt x="587" y="191"/>
                  <a:pt x="590" y="187"/>
                  <a:pt x="592" y="185"/>
                </a:cubicBezTo>
                <a:cubicBezTo>
                  <a:pt x="634" y="139"/>
                  <a:pt x="634" y="139"/>
                  <a:pt x="634" y="139"/>
                </a:cubicBezTo>
                <a:cubicBezTo>
                  <a:pt x="638" y="134"/>
                  <a:pt x="638" y="125"/>
                  <a:pt x="634" y="12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Freeform 6"/>
          <p:cNvSpPr>
            <a:spLocks/>
          </p:cNvSpPr>
          <p:nvPr/>
        </p:nvSpPr>
        <p:spPr bwMode="auto">
          <a:xfrm>
            <a:off x="1588773" y="2836100"/>
            <a:ext cx="2600282" cy="854829"/>
          </a:xfrm>
          <a:custGeom>
            <a:avLst/>
            <a:gdLst>
              <a:gd name="T0" fmla="*/ 634 w 638"/>
              <a:gd name="T1" fmla="*/ 120 h 258"/>
              <a:gd name="T2" fmla="*/ 592 w 638"/>
              <a:gd name="T3" fmla="*/ 73 h 258"/>
              <a:gd name="T4" fmla="*/ 584 w 638"/>
              <a:gd name="T5" fmla="*/ 64 h 258"/>
              <a:gd name="T6" fmla="*/ 555 w 638"/>
              <a:gd name="T7" fmla="*/ 32 h 258"/>
              <a:gd name="T8" fmla="*/ 534 w 638"/>
              <a:gd name="T9" fmla="*/ 9 h 258"/>
              <a:gd name="T10" fmla="*/ 534 w 638"/>
              <a:gd name="T11" fmla="*/ 9 h 258"/>
              <a:gd name="T12" fmla="*/ 525 w 638"/>
              <a:gd name="T13" fmla="*/ 0 h 258"/>
              <a:gd name="T14" fmla="*/ 0 w 638"/>
              <a:gd name="T15" fmla="*/ 0 h 258"/>
              <a:gd name="T16" fmla="*/ 0 w 638"/>
              <a:gd name="T17" fmla="*/ 258 h 258"/>
              <a:gd name="T18" fmla="*/ 525 w 638"/>
              <a:gd name="T19" fmla="*/ 258 h 258"/>
              <a:gd name="T20" fmla="*/ 534 w 638"/>
              <a:gd name="T21" fmla="*/ 249 h 258"/>
              <a:gd name="T22" fmla="*/ 534 w 638"/>
              <a:gd name="T23" fmla="*/ 249 h 258"/>
              <a:gd name="T24" fmla="*/ 555 w 638"/>
              <a:gd name="T25" fmla="*/ 226 h 258"/>
              <a:gd name="T26" fmla="*/ 584 w 638"/>
              <a:gd name="T27" fmla="*/ 193 h 258"/>
              <a:gd name="T28" fmla="*/ 592 w 638"/>
              <a:gd name="T29" fmla="*/ 184 h 258"/>
              <a:gd name="T30" fmla="*/ 634 w 638"/>
              <a:gd name="T31" fmla="*/ 138 h 258"/>
              <a:gd name="T32" fmla="*/ 634 w 638"/>
              <a:gd name="T33" fmla="*/ 12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8" h="258">
                <a:moveTo>
                  <a:pt x="634" y="120"/>
                </a:moveTo>
                <a:cubicBezTo>
                  <a:pt x="592" y="73"/>
                  <a:pt x="592" y="73"/>
                  <a:pt x="592" y="73"/>
                </a:cubicBezTo>
                <a:cubicBezTo>
                  <a:pt x="590" y="71"/>
                  <a:pt x="587" y="68"/>
                  <a:pt x="584" y="64"/>
                </a:cubicBezTo>
                <a:cubicBezTo>
                  <a:pt x="555" y="32"/>
                  <a:pt x="555" y="32"/>
                  <a:pt x="555" y="32"/>
                </a:cubicBezTo>
                <a:cubicBezTo>
                  <a:pt x="534" y="9"/>
                  <a:pt x="534" y="9"/>
                  <a:pt x="534" y="9"/>
                </a:cubicBezTo>
                <a:cubicBezTo>
                  <a:pt x="534" y="9"/>
                  <a:pt x="534" y="9"/>
                  <a:pt x="534" y="9"/>
                </a:cubicBezTo>
                <a:cubicBezTo>
                  <a:pt x="525" y="0"/>
                  <a:pt x="525" y="0"/>
                  <a:pt x="52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8"/>
                  <a:pt x="0" y="258"/>
                  <a:pt x="0" y="258"/>
                </a:cubicBezTo>
                <a:cubicBezTo>
                  <a:pt x="525" y="258"/>
                  <a:pt x="525" y="258"/>
                  <a:pt x="525" y="258"/>
                </a:cubicBezTo>
                <a:cubicBezTo>
                  <a:pt x="534" y="249"/>
                  <a:pt x="534" y="249"/>
                  <a:pt x="534" y="249"/>
                </a:cubicBezTo>
                <a:cubicBezTo>
                  <a:pt x="534" y="249"/>
                  <a:pt x="534" y="249"/>
                  <a:pt x="534" y="249"/>
                </a:cubicBezTo>
                <a:cubicBezTo>
                  <a:pt x="555" y="226"/>
                  <a:pt x="555" y="226"/>
                  <a:pt x="555" y="226"/>
                </a:cubicBezTo>
                <a:cubicBezTo>
                  <a:pt x="584" y="193"/>
                  <a:pt x="584" y="193"/>
                  <a:pt x="584" y="193"/>
                </a:cubicBezTo>
                <a:cubicBezTo>
                  <a:pt x="587" y="190"/>
                  <a:pt x="590" y="187"/>
                  <a:pt x="592" y="184"/>
                </a:cubicBezTo>
                <a:cubicBezTo>
                  <a:pt x="634" y="138"/>
                  <a:pt x="634" y="138"/>
                  <a:pt x="634" y="138"/>
                </a:cubicBezTo>
                <a:cubicBezTo>
                  <a:pt x="638" y="133"/>
                  <a:pt x="638" y="125"/>
                  <a:pt x="634" y="120"/>
                </a:cubicBezTo>
                <a:close/>
              </a:path>
            </a:pathLst>
          </a:custGeom>
          <a:solidFill>
            <a:srgbClr val="AFABAB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Freeform 7"/>
          <p:cNvSpPr>
            <a:spLocks/>
          </p:cNvSpPr>
          <p:nvPr/>
        </p:nvSpPr>
        <p:spPr bwMode="auto">
          <a:xfrm>
            <a:off x="1588773" y="3690929"/>
            <a:ext cx="2600282" cy="856230"/>
          </a:xfrm>
          <a:custGeom>
            <a:avLst/>
            <a:gdLst>
              <a:gd name="T0" fmla="*/ 634 w 638"/>
              <a:gd name="T1" fmla="*/ 120 h 258"/>
              <a:gd name="T2" fmla="*/ 592 w 638"/>
              <a:gd name="T3" fmla="*/ 74 h 258"/>
              <a:gd name="T4" fmla="*/ 584 w 638"/>
              <a:gd name="T5" fmla="*/ 65 h 258"/>
              <a:gd name="T6" fmla="*/ 555 w 638"/>
              <a:gd name="T7" fmla="*/ 32 h 258"/>
              <a:gd name="T8" fmla="*/ 534 w 638"/>
              <a:gd name="T9" fmla="*/ 9 h 258"/>
              <a:gd name="T10" fmla="*/ 534 w 638"/>
              <a:gd name="T11" fmla="*/ 9 h 258"/>
              <a:gd name="T12" fmla="*/ 525 w 638"/>
              <a:gd name="T13" fmla="*/ 0 h 258"/>
              <a:gd name="T14" fmla="*/ 0 w 638"/>
              <a:gd name="T15" fmla="*/ 0 h 258"/>
              <a:gd name="T16" fmla="*/ 0 w 638"/>
              <a:gd name="T17" fmla="*/ 258 h 258"/>
              <a:gd name="T18" fmla="*/ 525 w 638"/>
              <a:gd name="T19" fmla="*/ 258 h 258"/>
              <a:gd name="T20" fmla="*/ 534 w 638"/>
              <a:gd name="T21" fmla="*/ 249 h 258"/>
              <a:gd name="T22" fmla="*/ 534 w 638"/>
              <a:gd name="T23" fmla="*/ 249 h 258"/>
              <a:gd name="T24" fmla="*/ 555 w 638"/>
              <a:gd name="T25" fmla="*/ 226 h 258"/>
              <a:gd name="T26" fmla="*/ 584 w 638"/>
              <a:gd name="T27" fmla="*/ 194 h 258"/>
              <a:gd name="T28" fmla="*/ 592 w 638"/>
              <a:gd name="T29" fmla="*/ 185 h 258"/>
              <a:gd name="T30" fmla="*/ 634 w 638"/>
              <a:gd name="T31" fmla="*/ 138 h 258"/>
              <a:gd name="T32" fmla="*/ 634 w 638"/>
              <a:gd name="T33" fmla="*/ 12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8" h="258">
                <a:moveTo>
                  <a:pt x="634" y="120"/>
                </a:moveTo>
                <a:cubicBezTo>
                  <a:pt x="592" y="74"/>
                  <a:pt x="592" y="74"/>
                  <a:pt x="592" y="74"/>
                </a:cubicBezTo>
                <a:cubicBezTo>
                  <a:pt x="590" y="71"/>
                  <a:pt x="587" y="68"/>
                  <a:pt x="584" y="65"/>
                </a:cubicBezTo>
                <a:cubicBezTo>
                  <a:pt x="555" y="32"/>
                  <a:pt x="555" y="32"/>
                  <a:pt x="555" y="32"/>
                </a:cubicBezTo>
                <a:cubicBezTo>
                  <a:pt x="534" y="9"/>
                  <a:pt x="534" y="9"/>
                  <a:pt x="534" y="9"/>
                </a:cubicBezTo>
                <a:cubicBezTo>
                  <a:pt x="534" y="9"/>
                  <a:pt x="534" y="9"/>
                  <a:pt x="534" y="9"/>
                </a:cubicBezTo>
                <a:cubicBezTo>
                  <a:pt x="525" y="0"/>
                  <a:pt x="525" y="0"/>
                  <a:pt x="52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8"/>
                  <a:pt x="0" y="258"/>
                  <a:pt x="0" y="258"/>
                </a:cubicBezTo>
                <a:cubicBezTo>
                  <a:pt x="525" y="258"/>
                  <a:pt x="525" y="258"/>
                  <a:pt x="525" y="258"/>
                </a:cubicBezTo>
                <a:cubicBezTo>
                  <a:pt x="534" y="249"/>
                  <a:pt x="534" y="249"/>
                  <a:pt x="534" y="249"/>
                </a:cubicBezTo>
                <a:cubicBezTo>
                  <a:pt x="534" y="249"/>
                  <a:pt x="534" y="249"/>
                  <a:pt x="534" y="249"/>
                </a:cubicBezTo>
                <a:cubicBezTo>
                  <a:pt x="555" y="226"/>
                  <a:pt x="555" y="226"/>
                  <a:pt x="555" y="226"/>
                </a:cubicBezTo>
                <a:cubicBezTo>
                  <a:pt x="584" y="194"/>
                  <a:pt x="584" y="194"/>
                  <a:pt x="584" y="194"/>
                </a:cubicBezTo>
                <a:cubicBezTo>
                  <a:pt x="587" y="190"/>
                  <a:pt x="590" y="187"/>
                  <a:pt x="592" y="185"/>
                </a:cubicBezTo>
                <a:cubicBezTo>
                  <a:pt x="634" y="138"/>
                  <a:pt x="634" y="138"/>
                  <a:pt x="634" y="138"/>
                </a:cubicBezTo>
                <a:cubicBezTo>
                  <a:pt x="638" y="133"/>
                  <a:pt x="638" y="125"/>
                  <a:pt x="634" y="120"/>
                </a:cubicBezTo>
                <a:close/>
              </a:path>
            </a:pathLst>
          </a:custGeom>
          <a:solidFill>
            <a:srgbClr val="78D2D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Freeform 8"/>
          <p:cNvSpPr>
            <a:spLocks/>
          </p:cNvSpPr>
          <p:nvPr/>
        </p:nvSpPr>
        <p:spPr bwMode="auto">
          <a:xfrm>
            <a:off x="1588773" y="4547160"/>
            <a:ext cx="2600282" cy="859033"/>
          </a:xfrm>
          <a:custGeom>
            <a:avLst/>
            <a:gdLst>
              <a:gd name="T0" fmla="*/ 634 w 638"/>
              <a:gd name="T1" fmla="*/ 120 h 259"/>
              <a:gd name="T2" fmla="*/ 592 w 638"/>
              <a:gd name="T3" fmla="*/ 74 h 259"/>
              <a:gd name="T4" fmla="*/ 584 w 638"/>
              <a:gd name="T5" fmla="*/ 65 h 259"/>
              <a:gd name="T6" fmla="*/ 555 w 638"/>
              <a:gd name="T7" fmla="*/ 33 h 259"/>
              <a:gd name="T8" fmla="*/ 534 w 638"/>
              <a:gd name="T9" fmla="*/ 9 h 259"/>
              <a:gd name="T10" fmla="*/ 534 w 638"/>
              <a:gd name="T11" fmla="*/ 9 h 259"/>
              <a:gd name="T12" fmla="*/ 525 w 638"/>
              <a:gd name="T13" fmla="*/ 0 h 259"/>
              <a:gd name="T14" fmla="*/ 0 w 638"/>
              <a:gd name="T15" fmla="*/ 0 h 259"/>
              <a:gd name="T16" fmla="*/ 0 w 638"/>
              <a:gd name="T17" fmla="*/ 259 h 259"/>
              <a:gd name="T18" fmla="*/ 525 w 638"/>
              <a:gd name="T19" fmla="*/ 259 h 259"/>
              <a:gd name="T20" fmla="*/ 534 w 638"/>
              <a:gd name="T21" fmla="*/ 250 h 259"/>
              <a:gd name="T22" fmla="*/ 534 w 638"/>
              <a:gd name="T23" fmla="*/ 250 h 259"/>
              <a:gd name="T24" fmla="*/ 555 w 638"/>
              <a:gd name="T25" fmla="*/ 226 h 259"/>
              <a:gd name="T26" fmla="*/ 584 w 638"/>
              <a:gd name="T27" fmla="*/ 194 h 259"/>
              <a:gd name="T28" fmla="*/ 592 w 638"/>
              <a:gd name="T29" fmla="*/ 185 h 259"/>
              <a:gd name="T30" fmla="*/ 634 w 638"/>
              <a:gd name="T31" fmla="*/ 139 h 259"/>
              <a:gd name="T32" fmla="*/ 634 w 638"/>
              <a:gd name="T33" fmla="*/ 12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8" h="259">
                <a:moveTo>
                  <a:pt x="634" y="120"/>
                </a:moveTo>
                <a:cubicBezTo>
                  <a:pt x="592" y="74"/>
                  <a:pt x="592" y="74"/>
                  <a:pt x="592" y="74"/>
                </a:cubicBezTo>
                <a:cubicBezTo>
                  <a:pt x="590" y="72"/>
                  <a:pt x="587" y="68"/>
                  <a:pt x="584" y="65"/>
                </a:cubicBezTo>
                <a:cubicBezTo>
                  <a:pt x="555" y="33"/>
                  <a:pt x="555" y="33"/>
                  <a:pt x="555" y="33"/>
                </a:cubicBezTo>
                <a:cubicBezTo>
                  <a:pt x="534" y="9"/>
                  <a:pt x="534" y="9"/>
                  <a:pt x="534" y="9"/>
                </a:cubicBezTo>
                <a:cubicBezTo>
                  <a:pt x="534" y="9"/>
                  <a:pt x="534" y="9"/>
                  <a:pt x="534" y="9"/>
                </a:cubicBezTo>
                <a:cubicBezTo>
                  <a:pt x="525" y="0"/>
                  <a:pt x="525" y="0"/>
                  <a:pt x="52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9"/>
                  <a:pt x="0" y="259"/>
                  <a:pt x="0" y="259"/>
                </a:cubicBezTo>
                <a:cubicBezTo>
                  <a:pt x="525" y="259"/>
                  <a:pt x="525" y="259"/>
                  <a:pt x="525" y="259"/>
                </a:cubicBezTo>
                <a:cubicBezTo>
                  <a:pt x="534" y="250"/>
                  <a:pt x="534" y="250"/>
                  <a:pt x="534" y="250"/>
                </a:cubicBezTo>
                <a:cubicBezTo>
                  <a:pt x="534" y="250"/>
                  <a:pt x="534" y="250"/>
                  <a:pt x="534" y="250"/>
                </a:cubicBezTo>
                <a:cubicBezTo>
                  <a:pt x="555" y="226"/>
                  <a:pt x="555" y="226"/>
                  <a:pt x="555" y="226"/>
                </a:cubicBezTo>
                <a:cubicBezTo>
                  <a:pt x="584" y="194"/>
                  <a:pt x="584" y="194"/>
                  <a:pt x="584" y="194"/>
                </a:cubicBezTo>
                <a:cubicBezTo>
                  <a:pt x="587" y="191"/>
                  <a:pt x="590" y="187"/>
                  <a:pt x="592" y="185"/>
                </a:cubicBezTo>
                <a:cubicBezTo>
                  <a:pt x="634" y="139"/>
                  <a:pt x="634" y="139"/>
                  <a:pt x="634" y="139"/>
                </a:cubicBezTo>
                <a:cubicBezTo>
                  <a:pt x="638" y="134"/>
                  <a:pt x="638" y="125"/>
                  <a:pt x="634" y="120"/>
                </a:cubicBezTo>
                <a:close/>
              </a:path>
            </a:pathLst>
          </a:custGeom>
          <a:solidFill>
            <a:srgbClr val="555353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0" y="525260"/>
            <a:ext cx="415288" cy="15849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0" y="2110196"/>
            <a:ext cx="415288" cy="1580732"/>
          </a:xfrm>
          <a:prstGeom prst="rect">
            <a:avLst/>
          </a:prstGeom>
          <a:solidFill>
            <a:srgbClr val="AFABAB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0" y="3690929"/>
            <a:ext cx="415288" cy="1584936"/>
          </a:xfrm>
          <a:prstGeom prst="rect">
            <a:avLst/>
          </a:prstGeom>
          <a:solidFill>
            <a:srgbClr val="78D2D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0" y="5275866"/>
            <a:ext cx="415288" cy="1582134"/>
          </a:xfrm>
          <a:prstGeom prst="rect">
            <a:avLst/>
          </a:prstGeom>
          <a:solidFill>
            <a:srgbClr val="555353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reeform 13"/>
          <p:cNvSpPr>
            <a:spLocks/>
          </p:cNvSpPr>
          <p:nvPr/>
        </p:nvSpPr>
        <p:spPr bwMode="auto">
          <a:xfrm>
            <a:off x="415286" y="2110196"/>
            <a:ext cx="1173487" cy="1580732"/>
          </a:xfrm>
          <a:custGeom>
            <a:avLst/>
            <a:gdLst>
              <a:gd name="T0" fmla="*/ 681 w 681"/>
              <a:gd name="T1" fmla="*/ 1128 h 1128"/>
              <a:gd name="T2" fmla="*/ 0 w 681"/>
              <a:gd name="T3" fmla="*/ 1128 h 1128"/>
              <a:gd name="T4" fmla="*/ 0 w 681"/>
              <a:gd name="T5" fmla="*/ 0 h 1128"/>
              <a:gd name="T6" fmla="*/ 681 w 681"/>
              <a:gd name="T7" fmla="*/ 525 h 1128"/>
              <a:gd name="T8" fmla="*/ 681 w 681"/>
              <a:gd name="T9" fmla="*/ 1128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128">
                <a:moveTo>
                  <a:pt x="681" y="1128"/>
                </a:moveTo>
                <a:lnTo>
                  <a:pt x="0" y="1128"/>
                </a:lnTo>
                <a:lnTo>
                  <a:pt x="0" y="0"/>
                </a:lnTo>
                <a:lnTo>
                  <a:pt x="681" y="525"/>
                </a:lnTo>
                <a:lnTo>
                  <a:pt x="681" y="1128"/>
                </a:lnTo>
                <a:close/>
              </a:path>
            </a:pathLst>
          </a:custGeom>
          <a:solidFill>
            <a:srgbClr val="767171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Freeform 14"/>
          <p:cNvSpPr>
            <a:spLocks/>
          </p:cNvSpPr>
          <p:nvPr/>
        </p:nvSpPr>
        <p:spPr bwMode="auto">
          <a:xfrm>
            <a:off x="415286" y="3690929"/>
            <a:ext cx="1173487" cy="1584936"/>
          </a:xfrm>
          <a:custGeom>
            <a:avLst/>
            <a:gdLst>
              <a:gd name="T0" fmla="*/ 681 w 681"/>
              <a:gd name="T1" fmla="*/ 611 h 1131"/>
              <a:gd name="T2" fmla="*/ 0 w 681"/>
              <a:gd name="T3" fmla="*/ 1131 h 1131"/>
              <a:gd name="T4" fmla="*/ 0 w 681"/>
              <a:gd name="T5" fmla="*/ 0 h 1131"/>
              <a:gd name="T6" fmla="*/ 681 w 681"/>
              <a:gd name="T7" fmla="*/ 0 h 1131"/>
              <a:gd name="T8" fmla="*/ 681 w 681"/>
              <a:gd name="T9" fmla="*/ 611 h 1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131">
                <a:moveTo>
                  <a:pt x="681" y="611"/>
                </a:moveTo>
                <a:lnTo>
                  <a:pt x="0" y="1131"/>
                </a:lnTo>
                <a:lnTo>
                  <a:pt x="0" y="0"/>
                </a:lnTo>
                <a:lnTo>
                  <a:pt x="681" y="0"/>
                </a:lnTo>
                <a:lnTo>
                  <a:pt x="681" y="611"/>
                </a:lnTo>
                <a:close/>
              </a:path>
            </a:pathLst>
          </a:custGeom>
          <a:solidFill>
            <a:srgbClr val="4CC7C4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Freeform 15"/>
          <p:cNvSpPr>
            <a:spLocks/>
          </p:cNvSpPr>
          <p:nvPr/>
        </p:nvSpPr>
        <p:spPr bwMode="auto">
          <a:xfrm>
            <a:off x="415286" y="4547160"/>
            <a:ext cx="1173487" cy="2310840"/>
          </a:xfrm>
          <a:custGeom>
            <a:avLst/>
            <a:gdLst>
              <a:gd name="T0" fmla="*/ 681 w 681"/>
              <a:gd name="T1" fmla="*/ 613 h 1649"/>
              <a:gd name="T2" fmla="*/ 0 w 681"/>
              <a:gd name="T3" fmla="*/ 1649 h 1649"/>
              <a:gd name="T4" fmla="*/ 0 w 681"/>
              <a:gd name="T5" fmla="*/ 520 h 1649"/>
              <a:gd name="T6" fmla="*/ 681 w 681"/>
              <a:gd name="T7" fmla="*/ 0 h 1649"/>
              <a:gd name="T8" fmla="*/ 681 w 681"/>
              <a:gd name="T9" fmla="*/ 613 h 1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649">
                <a:moveTo>
                  <a:pt x="681" y="613"/>
                </a:moveTo>
                <a:lnTo>
                  <a:pt x="0" y="1649"/>
                </a:lnTo>
                <a:lnTo>
                  <a:pt x="0" y="520"/>
                </a:lnTo>
                <a:lnTo>
                  <a:pt x="681" y="0"/>
                </a:lnTo>
                <a:lnTo>
                  <a:pt x="681" y="613"/>
                </a:lnTo>
                <a:close/>
              </a:path>
            </a:pathLst>
          </a:custGeom>
          <a:solidFill>
            <a:srgbClr val="252323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Freeform 16"/>
          <p:cNvSpPr>
            <a:spLocks/>
          </p:cNvSpPr>
          <p:nvPr/>
        </p:nvSpPr>
        <p:spPr bwMode="auto">
          <a:xfrm>
            <a:off x="415286" y="525260"/>
            <a:ext cx="1173487" cy="2320650"/>
          </a:xfrm>
          <a:custGeom>
            <a:avLst/>
            <a:gdLst>
              <a:gd name="T0" fmla="*/ 681 w 681"/>
              <a:gd name="T1" fmla="*/ 1656 h 1656"/>
              <a:gd name="T2" fmla="*/ 0 w 681"/>
              <a:gd name="T3" fmla="*/ 1135 h 1656"/>
              <a:gd name="T4" fmla="*/ 0 w 681"/>
              <a:gd name="T5" fmla="*/ 0 h 1656"/>
              <a:gd name="T6" fmla="*/ 681 w 681"/>
              <a:gd name="T7" fmla="*/ 1036 h 1656"/>
              <a:gd name="T8" fmla="*/ 681 w 681"/>
              <a:gd name="T9" fmla="*/ 1656 h 1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656">
                <a:moveTo>
                  <a:pt x="681" y="1656"/>
                </a:moveTo>
                <a:lnTo>
                  <a:pt x="0" y="1135"/>
                </a:lnTo>
                <a:lnTo>
                  <a:pt x="0" y="0"/>
                </a:lnTo>
                <a:lnTo>
                  <a:pt x="681" y="1036"/>
                </a:lnTo>
                <a:lnTo>
                  <a:pt x="681" y="1656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Freeform 17"/>
          <p:cNvSpPr>
            <a:spLocks/>
          </p:cNvSpPr>
          <p:nvPr/>
        </p:nvSpPr>
        <p:spPr bwMode="auto">
          <a:xfrm>
            <a:off x="9302224" y="1977067"/>
            <a:ext cx="1304448" cy="859033"/>
          </a:xfrm>
          <a:custGeom>
            <a:avLst/>
            <a:gdLst>
              <a:gd name="T0" fmla="*/ 5 w 320"/>
              <a:gd name="T1" fmla="*/ 120 h 259"/>
              <a:gd name="T2" fmla="*/ 46 w 320"/>
              <a:gd name="T3" fmla="*/ 74 h 259"/>
              <a:gd name="T4" fmla="*/ 55 w 320"/>
              <a:gd name="T5" fmla="*/ 65 h 259"/>
              <a:gd name="T6" fmla="*/ 84 w 320"/>
              <a:gd name="T7" fmla="*/ 33 h 259"/>
              <a:gd name="T8" fmla="*/ 105 w 320"/>
              <a:gd name="T9" fmla="*/ 10 h 259"/>
              <a:gd name="T10" fmla="*/ 105 w 320"/>
              <a:gd name="T11" fmla="*/ 9 h 259"/>
              <a:gd name="T12" fmla="*/ 113 w 320"/>
              <a:gd name="T13" fmla="*/ 0 h 259"/>
              <a:gd name="T14" fmla="*/ 320 w 320"/>
              <a:gd name="T15" fmla="*/ 0 h 259"/>
              <a:gd name="T16" fmla="*/ 320 w 320"/>
              <a:gd name="T17" fmla="*/ 259 h 259"/>
              <a:gd name="T18" fmla="*/ 113 w 320"/>
              <a:gd name="T19" fmla="*/ 259 h 259"/>
              <a:gd name="T20" fmla="*/ 105 w 320"/>
              <a:gd name="T21" fmla="*/ 250 h 259"/>
              <a:gd name="T22" fmla="*/ 105 w 320"/>
              <a:gd name="T23" fmla="*/ 250 h 259"/>
              <a:gd name="T24" fmla="*/ 84 w 320"/>
              <a:gd name="T25" fmla="*/ 226 h 259"/>
              <a:gd name="T26" fmla="*/ 55 w 320"/>
              <a:gd name="T27" fmla="*/ 194 h 259"/>
              <a:gd name="T28" fmla="*/ 46 w 320"/>
              <a:gd name="T29" fmla="*/ 185 h 259"/>
              <a:gd name="T30" fmla="*/ 5 w 320"/>
              <a:gd name="T31" fmla="*/ 139 h 259"/>
              <a:gd name="T32" fmla="*/ 5 w 320"/>
              <a:gd name="T33" fmla="*/ 12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0" h="259">
                <a:moveTo>
                  <a:pt x="5" y="120"/>
                </a:moveTo>
                <a:cubicBezTo>
                  <a:pt x="46" y="74"/>
                  <a:pt x="46" y="74"/>
                  <a:pt x="46" y="74"/>
                </a:cubicBezTo>
                <a:cubicBezTo>
                  <a:pt x="49" y="72"/>
                  <a:pt x="52" y="68"/>
                  <a:pt x="55" y="65"/>
                </a:cubicBezTo>
                <a:cubicBezTo>
                  <a:pt x="84" y="33"/>
                  <a:pt x="84" y="33"/>
                  <a:pt x="84" y="33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05" y="9"/>
                  <a:pt x="105" y="9"/>
                  <a:pt x="105" y="9"/>
                </a:cubicBezTo>
                <a:cubicBezTo>
                  <a:pt x="113" y="0"/>
                  <a:pt x="113" y="0"/>
                  <a:pt x="113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259"/>
                  <a:pt x="320" y="259"/>
                  <a:pt x="320" y="259"/>
                </a:cubicBezTo>
                <a:cubicBezTo>
                  <a:pt x="113" y="259"/>
                  <a:pt x="113" y="259"/>
                  <a:pt x="113" y="259"/>
                </a:cubicBezTo>
                <a:cubicBezTo>
                  <a:pt x="105" y="250"/>
                  <a:pt x="105" y="250"/>
                  <a:pt x="105" y="250"/>
                </a:cubicBezTo>
                <a:cubicBezTo>
                  <a:pt x="105" y="250"/>
                  <a:pt x="105" y="250"/>
                  <a:pt x="105" y="250"/>
                </a:cubicBezTo>
                <a:cubicBezTo>
                  <a:pt x="84" y="226"/>
                  <a:pt x="84" y="226"/>
                  <a:pt x="84" y="226"/>
                </a:cubicBezTo>
                <a:cubicBezTo>
                  <a:pt x="55" y="194"/>
                  <a:pt x="55" y="194"/>
                  <a:pt x="55" y="194"/>
                </a:cubicBezTo>
                <a:cubicBezTo>
                  <a:pt x="52" y="191"/>
                  <a:pt x="49" y="187"/>
                  <a:pt x="46" y="185"/>
                </a:cubicBezTo>
                <a:cubicBezTo>
                  <a:pt x="5" y="139"/>
                  <a:pt x="5" y="139"/>
                  <a:pt x="5" y="139"/>
                </a:cubicBezTo>
                <a:cubicBezTo>
                  <a:pt x="0" y="134"/>
                  <a:pt x="0" y="125"/>
                  <a:pt x="5" y="12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reeform 18"/>
          <p:cNvSpPr>
            <a:spLocks/>
          </p:cNvSpPr>
          <p:nvPr/>
        </p:nvSpPr>
        <p:spPr bwMode="auto">
          <a:xfrm>
            <a:off x="9302224" y="2836100"/>
            <a:ext cx="1304448" cy="854829"/>
          </a:xfrm>
          <a:custGeom>
            <a:avLst/>
            <a:gdLst>
              <a:gd name="T0" fmla="*/ 5 w 320"/>
              <a:gd name="T1" fmla="*/ 120 h 258"/>
              <a:gd name="T2" fmla="*/ 46 w 320"/>
              <a:gd name="T3" fmla="*/ 73 h 258"/>
              <a:gd name="T4" fmla="*/ 55 w 320"/>
              <a:gd name="T5" fmla="*/ 64 h 258"/>
              <a:gd name="T6" fmla="*/ 84 w 320"/>
              <a:gd name="T7" fmla="*/ 32 h 258"/>
              <a:gd name="T8" fmla="*/ 105 w 320"/>
              <a:gd name="T9" fmla="*/ 9 h 258"/>
              <a:gd name="T10" fmla="*/ 105 w 320"/>
              <a:gd name="T11" fmla="*/ 9 h 258"/>
              <a:gd name="T12" fmla="*/ 113 w 320"/>
              <a:gd name="T13" fmla="*/ 0 h 258"/>
              <a:gd name="T14" fmla="*/ 320 w 320"/>
              <a:gd name="T15" fmla="*/ 0 h 258"/>
              <a:gd name="T16" fmla="*/ 320 w 320"/>
              <a:gd name="T17" fmla="*/ 258 h 258"/>
              <a:gd name="T18" fmla="*/ 113 w 320"/>
              <a:gd name="T19" fmla="*/ 258 h 258"/>
              <a:gd name="T20" fmla="*/ 105 w 320"/>
              <a:gd name="T21" fmla="*/ 249 h 258"/>
              <a:gd name="T22" fmla="*/ 105 w 320"/>
              <a:gd name="T23" fmla="*/ 249 h 258"/>
              <a:gd name="T24" fmla="*/ 84 w 320"/>
              <a:gd name="T25" fmla="*/ 226 h 258"/>
              <a:gd name="T26" fmla="*/ 55 w 320"/>
              <a:gd name="T27" fmla="*/ 193 h 258"/>
              <a:gd name="T28" fmla="*/ 46 w 320"/>
              <a:gd name="T29" fmla="*/ 184 h 258"/>
              <a:gd name="T30" fmla="*/ 5 w 320"/>
              <a:gd name="T31" fmla="*/ 138 h 258"/>
              <a:gd name="T32" fmla="*/ 5 w 320"/>
              <a:gd name="T33" fmla="*/ 12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0" h="258">
                <a:moveTo>
                  <a:pt x="5" y="120"/>
                </a:moveTo>
                <a:cubicBezTo>
                  <a:pt x="46" y="73"/>
                  <a:pt x="46" y="73"/>
                  <a:pt x="46" y="73"/>
                </a:cubicBezTo>
                <a:cubicBezTo>
                  <a:pt x="49" y="71"/>
                  <a:pt x="52" y="68"/>
                  <a:pt x="55" y="64"/>
                </a:cubicBezTo>
                <a:cubicBezTo>
                  <a:pt x="84" y="32"/>
                  <a:pt x="84" y="32"/>
                  <a:pt x="84" y="32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9"/>
                  <a:pt x="105" y="9"/>
                  <a:pt x="105" y="9"/>
                </a:cubicBezTo>
                <a:cubicBezTo>
                  <a:pt x="113" y="0"/>
                  <a:pt x="113" y="0"/>
                  <a:pt x="113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258"/>
                  <a:pt x="320" y="258"/>
                  <a:pt x="320" y="258"/>
                </a:cubicBezTo>
                <a:cubicBezTo>
                  <a:pt x="113" y="258"/>
                  <a:pt x="113" y="258"/>
                  <a:pt x="113" y="258"/>
                </a:cubicBezTo>
                <a:cubicBezTo>
                  <a:pt x="105" y="249"/>
                  <a:pt x="105" y="249"/>
                  <a:pt x="105" y="249"/>
                </a:cubicBezTo>
                <a:cubicBezTo>
                  <a:pt x="105" y="249"/>
                  <a:pt x="105" y="249"/>
                  <a:pt x="105" y="249"/>
                </a:cubicBezTo>
                <a:cubicBezTo>
                  <a:pt x="84" y="226"/>
                  <a:pt x="84" y="226"/>
                  <a:pt x="84" y="226"/>
                </a:cubicBezTo>
                <a:cubicBezTo>
                  <a:pt x="55" y="193"/>
                  <a:pt x="55" y="193"/>
                  <a:pt x="55" y="193"/>
                </a:cubicBezTo>
                <a:cubicBezTo>
                  <a:pt x="52" y="190"/>
                  <a:pt x="49" y="187"/>
                  <a:pt x="46" y="184"/>
                </a:cubicBezTo>
                <a:cubicBezTo>
                  <a:pt x="5" y="138"/>
                  <a:pt x="5" y="138"/>
                  <a:pt x="5" y="138"/>
                </a:cubicBezTo>
                <a:cubicBezTo>
                  <a:pt x="0" y="133"/>
                  <a:pt x="0" y="125"/>
                  <a:pt x="5" y="120"/>
                </a:cubicBezTo>
                <a:close/>
              </a:path>
            </a:pathLst>
          </a:custGeom>
          <a:solidFill>
            <a:srgbClr val="AFABAB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Freeform 19"/>
          <p:cNvSpPr>
            <a:spLocks/>
          </p:cNvSpPr>
          <p:nvPr/>
        </p:nvSpPr>
        <p:spPr bwMode="auto">
          <a:xfrm>
            <a:off x="9302224" y="3690929"/>
            <a:ext cx="1304448" cy="856230"/>
          </a:xfrm>
          <a:custGeom>
            <a:avLst/>
            <a:gdLst>
              <a:gd name="T0" fmla="*/ 5 w 320"/>
              <a:gd name="T1" fmla="*/ 120 h 258"/>
              <a:gd name="T2" fmla="*/ 46 w 320"/>
              <a:gd name="T3" fmla="*/ 74 h 258"/>
              <a:gd name="T4" fmla="*/ 55 w 320"/>
              <a:gd name="T5" fmla="*/ 65 h 258"/>
              <a:gd name="T6" fmla="*/ 84 w 320"/>
              <a:gd name="T7" fmla="*/ 32 h 258"/>
              <a:gd name="T8" fmla="*/ 105 w 320"/>
              <a:gd name="T9" fmla="*/ 9 h 258"/>
              <a:gd name="T10" fmla="*/ 105 w 320"/>
              <a:gd name="T11" fmla="*/ 9 h 258"/>
              <a:gd name="T12" fmla="*/ 113 w 320"/>
              <a:gd name="T13" fmla="*/ 0 h 258"/>
              <a:gd name="T14" fmla="*/ 320 w 320"/>
              <a:gd name="T15" fmla="*/ 0 h 258"/>
              <a:gd name="T16" fmla="*/ 320 w 320"/>
              <a:gd name="T17" fmla="*/ 258 h 258"/>
              <a:gd name="T18" fmla="*/ 113 w 320"/>
              <a:gd name="T19" fmla="*/ 258 h 258"/>
              <a:gd name="T20" fmla="*/ 105 w 320"/>
              <a:gd name="T21" fmla="*/ 249 h 258"/>
              <a:gd name="T22" fmla="*/ 105 w 320"/>
              <a:gd name="T23" fmla="*/ 249 h 258"/>
              <a:gd name="T24" fmla="*/ 84 w 320"/>
              <a:gd name="T25" fmla="*/ 226 h 258"/>
              <a:gd name="T26" fmla="*/ 55 w 320"/>
              <a:gd name="T27" fmla="*/ 194 h 258"/>
              <a:gd name="T28" fmla="*/ 46 w 320"/>
              <a:gd name="T29" fmla="*/ 185 h 258"/>
              <a:gd name="T30" fmla="*/ 5 w 320"/>
              <a:gd name="T31" fmla="*/ 138 h 258"/>
              <a:gd name="T32" fmla="*/ 5 w 320"/>
              <a:gd name="T33" fmla="*/ 12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0" h="258">
                <a:moveTo>
                  <a:pt x="5" y="120"/>
                </a:moveTo>
                <a:cubicBezTo>
                  <a:pt x="46" y="74"/>
                  <a:pt x="46" y="74"/>
                  <a:pt x="46" y="74"/>
                </a:cubicBezTo>
                <a:cubicBezTo>
                  <a:pt x="49" y="71"/>
                  <a:pt x="52" y="68"/>
                  <a:pt x="55" y="65"/>
                </a:cubicBezTo>
                <a:cubicBezTo>
                  <a:pt x="84" y="32"/>
                  <a:pt x="84" y="32"/>
                  <a:pt x="84" y="32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9"/>
                  <a:pt x="105" y="9"/>
                  <a:pt x="105" y="9"/>
                </a:cubicBezTo>
                <a:cubicBezTo>
                  <a:pt x="113" y="0"/>
                  <a:pt x="113" y="0"/>
                  <a:pt x="113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258"/>
                  <a:pt x="320" y="258"/>
                  <a:pt x="320" y="258"/>
                </a:cubicBezTo>
                <a:cubicBezTo>
                  <a:pt x="113" y="258"/>
                  <a:pt x="113" y="258"/>
                  <a:pt x="113" y="258"/>
                </a:cubicBezTo>
                <a:cubicBezTo>
                  <a:pt x="105" y="249"/>
                  <a:pt x="105" y="249"/>
                  <a:pt x="105" y="249"/>
                </a:cubicBezTo>
                <a:cubicBezTo>
                  <a:pt x="105" y="249"/>
                  <a:pt x="105" y="249"/>
                  <a:pt x="105" y="249"/>
                </a:cubicBezTo>
                <a:cubicBezTo>
                  <a:pt x="84" y="226"/>
                  <a:pt x="84" y="226"/>
                  <a:pt x="84" y="226"/>
                </a:cubicBezTo>
                <a:cubicBezTo>
                  <a:pt x="55" y="194"/>
                  <a:pt x="55" y="194"/>
                  <a:pt x="55" y="194"/>
                </a:cubicBezTo>
                <a:cubicBezTo>
                  <a:pt x="52" y="190"/>
                  <a:pt x="49" y="187"/>
                  <a:pt x="46" y="185"/>
                </a:cubicBezTo>
                <a:cubicBezTo>
                  <a:pt x="5" y="138"/>
                  <a:pt x="5" y="138"/>
                  <a:pt x="5" y="138"/>
                </a:cubicBezTo>
                <a:cubicBezTo>
                  <a:pt x="0" y="133"/>
                  <a:pt x="0" y="125"/>
                  <a:pt x="5" y="120"/>
                </a:cubicBezTo>
                <a:close/>
              </a:path>
            </a:pathLst>
          </a:custGeom>
          <a:solidFill>
            <a:srgbClr val="78D2D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Freeform 20"/>
          <p:cNvSpPr>
            <a:spLocks/>
          </p:cNvSpPr>
          <p:nvPr/>
        </p:nvSpPr>
        <p:spPr bwMode="auto">
          <a:xfrm>
            <a:off x="9302224" y="4547160"/>
            <a:ext cx="1304448" cy="859033"/>
          </a:xfrm>
          <a:custGeom>
            <a:avLst/>
            <a:gdLst>
              <a:gd name="T0" fmla="*/ 5 w 320"/>
              <a:gd name="T1" fmla="*/ 120 h 259"/>
              <a:gd name="T2" fmla="*/ 46 w 320"/>
              <a:gd name="T3" fmla="*/ 74 h 259"/>
              <a:gd name="T4" fmla="*/ 55 w 320"/>
              <a:gd name="T5" fmla="*/ 65 h 259"/>
              <a:gd name="T6" fmla="*/ 84 w 320"/>
              <a:gd name="T7" fmla="*/ 33 h 259"/>
              <a:gd name="T8" fmla="*/ 105 w 320"/>
              <a:gd name="T9" fmla="*/ 9 h 259"/>
              <a:gd name="T10" fmla="*/ 105 w 320"/>
              <a:gd name="T11" fmla="*/ 9 h 259"/>
              <a:gd name="T12" fmla="*/ 113 w 320"/>
              <a:gd name="T13" fmla="*/ 0 h 259"/>
              <a:gd name="T14" fmla="*/ 320 w 320"/>
              <a:gd name="T15" fmla="*/ 0 h 259"/>
              <a:gd name="T16" fmla="*/ 320 w 320"/>
              <a:gd name="T17" fmla="*/ 259 h 259"/>
              <a:gd name="T18" fmla="*/ 113 w 320"/>
              <a:gd name="T19" fmla="*/ 259 h 259"/>
              <a:gd name="T20" fmla="*/ 105 w 320"/>
              <a:gd name="T21" fmla="*/ 250 h 259"/>
              <a:gd name="T22" fmla="*/ 105 w 320"/>
              <a:gd name="T23" fmla="*/ 250 h 259"/>
              <a:gd name="T24" fmla="*/ 84 w 320"/>
              <a:gd name="T25" fmla="*/ 226 h 259"/>
              <a:gd name="T26" fmla="*/ 55 w 320"/>
              <a:gd name="T27" fmla="*/ 194 h 259"/>
              <a:gd name="T28" fmla="*/ 46 w 320"/>
              <a:gd name="T29" fmla="*/ 185 h 259"/>
              <a:gd name="T30" fmla="*/ 5 w 320"/>
              <a:gd name="T31" fmla="*/ 139 h 259"/>
              <a:gd name="T32" fmla="*/ 5 w 320"/>
              <a:gd name="T33" fmla="*/ 12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0" h="259">
                <a:moveTo>
                  <a:pt x="5" y="120"/>
                </a:moveTo>
                <a:cubicBezTo>
                  <a:pt x="46" y="74"/>
                  <a:pt x="46" y="74"/>
                  <a:pt x="46" y="74"/>
                </a:cubicBezTo>
                <a:cubicBezTo>
                  <a:pt x="49" y="72"/>
                  <a:pt x="52" y="68"/>
                  <a:pt x="55" y="65"/>
                </a:cubicBezTo>
                <a:cubicBezTo>
                  <a:pt x="84" y="33"/>
                  <a:pt x="84" y="33"/>
                  <a:pt x="84" y="33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9"/>
                  <a:pt x="105" y="9"/>
                  <a:pt x="105" y="9"/>
                </a:cubicBezTo>
                <a:cubicBezTo>
                  <a:pt x="113" y="0"/>
                  <a:pt x="113" y="0"/>
                  <a:pt x="113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259"/>
                  <a:pt x="320" y="259"/>
                  <a:pt x="320" y="259"/>
                </a:cubicBezTo>
                <a:cubicBezTo>
                  <a:pt x="113" y="259"/>
                  <a:pt x="113" y="259"/>
                  <a:pt x="113" y="259"/>
                </a:cubicBezTo>
                <a:cubicBezTo>
                  <a:pt x="105" y="250"/>
                  <a:pt x="105" y="250"/>
                  <a:pt x="105" y="250"/>
                </a:cubicBezTo>
                <a:cubicBezTo>
                  <a:pt x="105" y="250"/>
                  <a:pt x="105" y="250"/>
                  <a:pt x="105" y="250"/>
                </a:cubicBezTo>
                <a:cubicBezTo>
                  <a:pt x="84" y="226"/>
                  <a:pt x="84" y="226"/>
                  <a:pt x="84" y="226"/>
                </a:cubicBezTo>
                <a:cubicBezTo>
                  <a:pt x="55" y="194"/>
                  <a:pt x="55" y="194"/>
                  <a:pt x="55" y="194"/>
                </a:cubicBezTo>
                <a:cubicBezTo>
                  <a:pt x="52" y="191"/>
                  <a:pt x="49" y="187"/>
                  <a:pt x="46" y="185"/>
                </a:cubicBezTo>
                <a:cubicBezTo>
                  <a:pt x="5" y="139"/>
                  <a:pt x="5" y="139"/>
                  <a:pt x="5" y="139"/>
                </a:cubicBezTo>
                <a:cubicBezTo>
                  <a:pt x="0" y="134"/>
                  <a:pt x="0" y="125"/>
                  <a:pt x="5" y="120"/>
                </a:cubicBezTo>
                <a:close/>
              </a:path>
            </a:pathLst>
          </a:custGeom>
          <a:solidFill>
            <a:srgbClr val="555353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 21"/>
          <p:cNvSpPr>
            <a:spLocks noChangeArrowheads="1"/>
          </p:cNvSpPr>
          <p:nvPr/>
        </p:nvSpPr>
        <p:spPr bwMode="auto">
          <a:xfrm>
            <a:off x="11780160" y="525260"/>
            <a:ext cx="411840" cy="15849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11780160" y="2110196"/>
            <a:ext cx="411840" cy="1580732"/>
          </a:xfrm>
          <a:prstGeom prst="rect">
            <a:avLst/>
          </a:prstGeom>
          <a:solidFill>
            <a:srgbClr val="AFABAB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ectangle 23"/>
          <p:cNvSpPr>
            <a:spLocks noChangeArrowheads="1"/>
          </p:cNvSpPr>
          <p:nvPr/>
        </p:nvSpPr>
        <p:spPr bwMode="auto">
          <a:xfrm>
            <a:off x="11780160" y="3690929"/>
            <a:ext cx="411840" cy="1584936"/>
          </a:xfrm>
          <a:prstGeom prst="rect">
            <a:avLst/>
          </a:prstGeom>
          <a:solidFill>
            <a:srgbClr val="78D2D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ctangle 24"/>
          <p:cNvSpPr>
            <a:spLocks noChangeArrowheads="1"/>
          </p:cNvSpPr>
          <p:nvPr/>
        </p:nvSpPr>
        <p:spPr bwMode="auto">
          <a:xfrm>
            <a:off x="11780160" y="5275866"/>
            <a:ext cx="411840" cy="1582134"/>
          </a:xfrm>
          <a:prstGeom prst="rect">
            <a:avLst/>
          </a:prstGeom>
          <a:solidFill>
            <a:srgbClr val="555353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Freeform 25"/>
          <p:cNvSpPr>
            <a:spLocks/>
          </p:cNvSpPr>
          <p:nvPr/>
        </p:nvSpPr>
        <p:spPr bwMode="auto">
          <a:xfrm>
            <a:off x="10606673" y="2110196"/>
            <a:ext cx="1173487" cy="1580732"/>
          </a:xfrm>
          <a:custGeom>
            <a:avLst/>
            <a:gdLst>
              <a:gd name="T0" fmla="*/ 0 w 681"/>
              <a:gd name="T1" fmla="*/ 1128 h 1128"/>
              <a:gd name="T2" fmla="*/ 681 w 681"/>
              <a:gd name="T3" fmla="*/ 1128 h 1128"/>
              <a:gd name="T4" fmla="*/ 681 w 681"/>
              <a:gd name="T5" fmla="*/ 0 h 1128"/>
              <a:gd name="T6" fmla="*/ 0 w 681"/>
              <a:gd name="T7" fmla="*/ 525 h 1128"/>
              <a:gd name="T8" fmla="*/ 0 w 681"/>
              <a:gd name="T9" fmla="*/ 1128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128">
                <a:moveTo>
                  <a:pt x="0" y="1128"/>
                </a:moveTo>
                <a:lnTo>
                  <a:pt x="681" y="1128"/>
                </a:lnTo>
                <a:lnTo>
                  <a:pt x="681" y="0"/>
                </a:lnTo>
                <a:lnTo>
                  <a:pt x="0" y="525"/>
                </a:lnTo>
                <a:lnTo>
                  <a:pt x="0" y="1128"/>
                </a:lnTo>
                <a:close/>
              </a:path>
            </a:pathLst>
          </a:custGeom>
          <a:solidFill>
            <a:srgbClr val="767171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Freeform 26"/>
          <p:cNvSpPr>
            <a:spLocks/>
          </p:cNvSpPr>
          <p:nvPr/>
        </p:nvSpPr>
        <p:spPr bwMode="auto">
          <a:xfrm>
            <a:off x="10606673" y="3690929"/>
            <a:ext cx="1173487" cy="1584936"/>
          </a:xfrm>
          <a:custGeom>
            <a:avLst/>
            <a:gdLst>
              <a:gd name="T0" fmla="*/ 0 w 681"/>
              <a:gd name="T1" fmla="*/ 611 h 1131"/>
              <a:gd name="T2" fmla="*/ 681 w 681"/>
              <a:gd name="T3" fmla="*/ 1131 h 1131"/>
              <a:gd name="T4" fmla="*/ 681 w 681"/>
              <a:gd name="T5" fmla="*/ 0 h 1131"/>
              <a:gd name="T6" fmla="*/ 0 w 681"/>
              <a:gd name="T7" fmla="*/ 0 h 1131"/>
              <a:gd name="T8" fmla="*/ 0 w 681"/>
              <a:gd name="T9" fmla="*/ 611 h 1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131">
                <a:moveTo>
                  <a:pt x="0" y="611"/>
                </a:moveTo>
                <a:lnTo>
                  <a:pt x="681" y="1131"/>
                </a:lnTo>
                <a:lnTo>
                  <a:pt x="681" y="0"/>
                </a:lnTo>
                <a:lnTo>
                  <a:pt x="0" y="0"/>
                </a:lnTo>
                <a:lnTo>
                  <a:pt x="0" y="611"/>
                </a:lnTo>
                <a:close/>
              </a:path>
            </a:pathLst>
          </a:custGeom>
          <a:solidFill>
            <a:srgbClr val="4CC7C4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Freeform 27"/>
          <p:cNvSpPr>
            <a:spLocks/>
          </p:cNvSpPr>
          <p:nvPr/>
        </p:nvSpPr>
        <p:spPr bwMode="auto">
          <a:xfrm>
            <a:off x="10606673" y="4547160"/>
            <a:ext cx="1173487" cy="2310840"/>
          </a:xfrm>
          <a:custGeom>
            <a:avLst/>
            <a:gdLst>
              <a:gd name="T0" fmla="*/ 0 w 681"/>
              <a:gd name="T1" fmla="*/ 613 h 1649"/>
              <a:gd name="T2" fmla="*/ 681 w 681"/>
              <a:gd name="T3" fmla="*/ 1649 h 1649"/>
              <a:gd name="T4" fmla="*/ 681 w 681"/>
              <a:gd name="T5" fmla="*/ 520 h 1649"/>
              <a:gd name="T6" fmla="*/ 0 w 681"/>
              <a:gd name="T7" fmla="*/ 0 h 1649"/>
              <a:gd name="T8" fmla="*/ 0 w 681"/>
              <a:gd name="T9" fmla="*/ 613 h 1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649">
                <a:moveTo>
                  <a:pt x="0" y="613"/>
                </a:moveTo>
                <a:lnTo>
                  <a:pt x="681" y="1649"/>
                </a:lnTo>
                <a:lnTo>
                  <a:pt x="681" y="520"/>
                </a:lnTo>
                <a:lnTo>
                  <a:pt x="0" y="0"/>
                </a:lnTo>
                <a:lnTo>
                  <a:pt x="0" y="613"/>
                </a:lnTo>
                <a:close/>
              </a:path>
            </a:pathLst>
          </a:custGeom>
          <a:solidFill>
            <a:srgbClr val="252323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Freeform 28"/>
          <p:cNvSpPr>
            <a:spLocks/>
          </p:cNvSpPr>
          <p:nvPr/>
        </p:nvSpPr>
        <p:spPr bwMode="auto">
          <a:xfrm>
            <a:off x="10606673" y="525260"/>
            <a:ext cx="1173487" cy="2320650"/>
          </a:xfrm>
          <a:custGeom>
            <a:avLst/>
            <a:gdLst>
              <a:gd name="T0" fmla="*/ 0 w 681"/>
              <a:gd name="T1" fmla="*/ 1656 h 1656"/>
              <a:gd name="T2" fmla="*/ 681 w 681"/>
              <a:gd name="T3" fmla="*/ 1135 h 1656"/>
              <a:gd name="T4" fmla="*/ 681 w 681"/>
              <a:gd name="T5" fmla="*/ 0 h 1656"/>
              <a:gd name="T6" fmla="*/ 0 w 681"/>
              <a:gd name="T7" fmla="*/ 1036 h 1656"/>
              <a:gd name="T8" fmla="*/ 0 w 681"/>
              <a:gd name="T9" fmla="*/ 1656 h 1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656">
                <a:moveTo>
                  <a:pt x="0" y="1656"/>
                </a:moveTo>
                <a:lnTo>
                  <a:pt x="681" y="1135"/>
                </a:lnTo>
                <a:lnTo>
                  <a:pt x="681" y="0"/>
                </a:lnTo>
                <a:lnTo>
                  <a:pt x="0" y="1036"/>
                </a:lnTo>
                <a:lnTo>
                  <a:pt x="0" y="1656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307190" y="2192593"/>
            <a:ext cx="454840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cxnSp>
        <p:nvCxnSpPr>
          <p:cNvPr id="76" name="Straight Connector 75"/>
          <p:cNvCxnSpPr/>
          <p:nvPr/>
        </p:nvCxnSpPr>
        <p:spPr>
          <a:xfrm>
            <a:off x="3171632" y="2076290"/>
            <a:ext cx="0" cy="66349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307190" y="3048072"/>
            <a:ext cx="454840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3171632" y="2931768"/>
            <a:ext cx="0" cy="66349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307190" y="3903601"/>
            <a:ext cx="454840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3171632" y="3787298"/>
            <a:ext cx="0" cy="66349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307190" y="4761234"/>
            <a:ext cx="454840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cxnSp>
        <p:nvCxnSpPr>
          <p:cNvPr id="85" name="Straight Connector 84"/>
          <p:cNvCxnSpPr/>
          <p:nvPr/>
        </p:nvCxnSpPr>
        <p:spPr>
          <a:xfrm>
            <a:off x="3171632" y="4644930"/>
            <a:ext cx="0" cy="66349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046385" y="2254044"/>
            <a:ext cx="5226209" cy="29803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 algn="ctr" defTabSz="1827213" eaLnBrk="0" fontAlgn="base" hangingPunct="0">
              <a:lnSpc>
                <a:spcPct val="115000"/>
              </a:lnSpc>
            </a:pPr>
            <a:r>
              <a:rPr lang="en-US" dirty="0" smtClean="0">
                <a:sym typeface="Muli"/>
              </a:rPr>
              <a:t>Calculate Mean, Median, Mode </a:t>
            </a:r>
            <a:endParaRPr lang="en-US" b="1" dirty="0">
              <a:solidFill>
                <a:schemeClr val="tx2">
                  <a:lumMod val="65000"/>
                  <a:lumOff val="3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324612" y="3107919"/>
            <a:ext cx="4718743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en-US" noProof="0" dirty="0" smtClean="0"/>
              <a:t>Find out Quartile, Decile, Percentile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305257" y="3964131"/>
            <a:ext cx="4718743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en-US" dirty="0" smtClean="0"/>
              <a:t> Graphical representation of Histogram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305257" y="4807282"/>
            <a:ext cx="4718743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en-US" dirty="0" smtClean="0"/>
              <a:t>Co-relation between two datasets</a:t>
            </a:r>
            <a:endParaRPr lang="en-US" dirty="0"/>
          </a:p>
        </p:txBody>
      </p:sp>
      <p:grpSp>
        <p:nvGrpSpPr>
          <p:cNvPr id="90" name="Group 89"/>
          <p:cNvGrpSpPr/>
          <p:nvPr/>
        </p:nvGrpSpPr>
        <p:grpSpPr>
          <a:xfrm>
            <a:off x="9760211" y="2065134"/>
            <a:ext cx="682902" cy="682902"/>
            <a:chOff x="7312995" y="3266867"/>
            <a:chExt cx="511675" cy="511675"/>
          </a:xfrm>
        </p:grpSpPr>
        <p:sp>
          <p:nvSpPr>
            <p:cNvPr id="91" name="Oval 90"/>
            <p:cNvSpPr/>
            <p:nvPr/>
          </p:nvSpPr>
          <p:spPr>
            <a:xfrm>
              <a:off x="7312995" y="3266867"/>
              <a:ext cx="511675" cy="5116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7357396" y="3311268"/>
              <a:ext cx="422872" cy="422872"/>
            </a:xfrm>
            <a:prstGeom prst="ellipse">
              <a:avLst/>
            </a:prstGeom>
            <a:solidFill>
              <a:srgbClr val="53617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9760211" y="2922064"/>
            <a:ext cx="682902" cy="682902"/>
            <a:chOff x="7312995" y="3266867"/>
            <a:chExt cx="511675" cy="511675"/>
          </a:xfrm>
        </p:grpSpPr>
        <p:sp>
          <p:nvSpPr>
            <p:cNvPr id="97" name="Oval 96"/>
            <p:cNvSpPr/>
            <p:nvPr/>
          </p:nvSpPr>
          <p:spPr>
            <a:xfrm>
              <a:off x="7312995" y="3266867"/>
              <a:ext cx="511675" cy="5116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7357396" y="3311268"/>
              <a:ext cx="422872" cy="422872"/>
            </a:xfrm>
            <a:prstGeom prst="ellipse">
              <a:avLst/>
            </a:prstGeom>
            <a:solidFill>
              <a:srgbClr val="AFABA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780402" y="4644467"/>
            <a:ext cx="682902" cy="682902"/>
            <a:chOff x="7312995" y="3266867"/>
            <a:chExt cx="511675" cy="511675"/>
          </a:xfrm>
        </p:grpSpPr>
        <p:sp>
          <p:nvSpPr>
            <p:cNvPr id="103" name="Oval 102"/>
            <p:cNvSpPr/>
            <p:nvPr/>
          </p:nvSpPr>
          <p:spPr>
            <a:xfrm>
              <a:off x="7312995" y="3266867"/>
              <a:ext cx="511675" cy="5116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7357396" y="3311268"/>
              <a:ext cx="422872" cy="422872"/>
            </a:xfrm>
            <a:prstGeom prst="ellipse">
              <a:avLst/>
            </a:prstGeom>
            <a:solidFill>
              <a:srgbClr val="25232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9786952" y="3785866"/>
            <a:ext cx="682902" cy="682902"/>
            <a:chOff x="7333031" y="2630471"/>
            <a:chExt cx="511675" cy="511675"/>
          </a:xfrm>
        </p:grpSpPr>
        <p:sp>
          <p:nvSpPr>
            <p:cNvPr id="109" name="Oval 108"/>
            <p:cNvSpPr/>
            <p:nvPr/>
          </p:nvSpPr>
          <p:spPr>
            <a:xfrm>
              <a:off x="7333031" y="2630471"/>
              <a:ext cx="511675" cy="5116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7377432" y="2674871"/>
              <a:ext cx="422872" cy="422872"/>
            </a:xfrm>
            <a:prstGeom prst="ellipse">
              <a:avLst/>
            </a:prstGeom>
            <a:solidFill>
              <a:srgbClr val="4CC7C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14" name="Straight Connector 113"/>
          <p:cNvCxnSpPr/>
          <p:nvPr/>
        </p:nvCxnSpPr>
        <p:spPr>
          <a:xfrm>
            <a:off x="4305257" y="2836143"/>
            <a:ext cx="4718743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305257" y="3692355"/>
            <a:ext cx="4718743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305257" y="4548568"/>
            <a:ext cx="4718743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1588" y="6284890"/>
            <a:ext cx="12214225" cy="573110"/>
          </a:xfrm>
          <a:prstGeom prst="rect">
            <a:avLst/>
          </a:prstGeom>
          <a:solidFill>
            <a:srgbClr val="282F39"/>
          </a:solidFill>
          <a:ln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cs typeface="Lato Black" panose="020F0A02020204030203" pitchFamily="34" charset="0"/>
              </a:rPr>
              <a:t>QUANTUM_X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Quantum" pitchFamily="50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4324612" y="5244676"/>
            <a:ext cx="4718743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3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/>
          <p:cNvSpPr txBox="1">
            <a:spLocks/>
          </p:cNvSpPr>
          <p:nvPr/>
        </p:nvSpPr>
        <p:spPr>
          <a:xfrm>
            <a:off x="8688288" y="548680"/>
            <a:ext cx="3322883" cy="21122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buNone/>
            </a:pPr>
            <a:r>
              <a:rPr lang="en-US" altLang="ko-KR" sz="3733" b="1" dirty="0" smtClean="0">
                <a:solidFill>
                  <a:srgbClr val="32AEB8"/>
                </a:solidFill>
                <a:latin typeface="Arial"/>
                <a:cs typeface="Arial" pitchFamily="34" charset="0"/>
              </a:rPr>
              <a:t>Complexity</a:t>
            </a:r>
          </a:p>
          <a:p>
            <a:pPr marL="0" indent="0" defTabSz="1219170">
              <a:buNone/>
            </a:pPr>
            <a:r>
              <a:rPr lang="en-US" altLang="ko-KR" sz="3733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 pitchFamily="34" charset="0"/>
              </a:rPr>
              <a:t>Analysis</a:t>
            </a:r>
            <a:endParaRPr lang="ko-KR" altLang="en-US" sz="3733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45289" y="3242985"/>
            <a:ext cx="3008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dobe Caslon Pro Bold" panose="0205070206050A020403" pitchFamily="18" charset="0"/>
                <a:cs typeface="Arial" pitchFamily="34" charset="0"/>
              </a:rPr>
              <a:t>The complexity of merge sort algorithm is O(</a:t>
            </a:r>
            <a:r>
              <a:rPr lang="en-US" altLang="ko-KR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dobe Caslon Pro Bold" panose="0205070206050A020403" pitchFamily="18" charset="0"/>
                <a:cs typeface="Arial" pitchFamily="34" charset="0"/>
              </a:rPr>
              <a:t>nlogn</a:t>
            </a:r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dobe Caslon Pro Bold" panose="0205070206050A020403" pitchFamily="18" charset="0"/>
                <a:cs typeface="Arial" pitchFamily="34" charset="0"/>
              </a:rPr>
              <a:t>)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Adobe Caslon Pro Bold" panose="0205070206050A020403" pitchFamily="18" charset="0"/>
              <a:cs typeface="Arial" pitchFamily="34" charset="0"/>
            </a:endParaRP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0" y="0"/>
            <a:ext cx="2286000" cy="523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99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0" i="0" u="none" strike="noStrike" kern="1200" cap="none" spc="0" normalizeH="0" baseline="0" noProof="0" dirty="0" smtClean="0">
                <a:ln>
                  <a:noFill/>
                </a:ln>
                <a:solidFill>
                  <a:srgbClr val="074D6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Complexity</a:t>
            </a:r>
            <a:endParaRPr kumimoji="0" lang="en-US" sz="3999" b="0" i="0" u="none" strike="noStrike" kern="1200" cap="none" spc="0" normalizeH="0" baseline="0" noProof="0" dirty="0">
              <a:ln>
                <a:noFill/>
              </a:ln>
              <a:solidFill>
                <a:srgbClr val="074D6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24359" y="523875"/>
            <a:ext cx="1489745" cy="0"/>
          </a:xfrm>
          <a:prstGeom prst="line">
            <a:avLst/>
          </a:prstGeom>
          <a:noFill/>
          <a:ln w="19050" cap="flat" cmpd="sng" algn="ctr">
            <a:solidFill>
              <a:srgbClr val="074D67"/>
            </a:solidFill>
            <a:prstDash val="solid"/>
            <a:miter lim="800000"/>
          </a:ln>
          <a:effectLst/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0" y="647154"/>
            <a:ext cx="8074855" cy="2595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08295" y="3366263"/>
            <a:ext cx="6290269" cy="284933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588" y="6284890"/>
            <a:ext cx="12214225" cy="573110"/>
          </a:xfrm>
          <a:prstGeom prst="rect">
            <a:avLst/>
          </a:prstGeom>
          <a:solidFill>
            <a:srgbClr val="282F39"/>
          </a:solidFill>
          <a:ln w="1270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opperplate Gothic Bold" panose="020E0705020206020404" pitchFamily="34" charset="0"/>
                <a:ea typeface="+mn-ea"/>
                <a:cs typeface="+mn-cs"/>
              </a:rPr>
              <a:t>QUANTUM_X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Quantum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412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942" t="1369"/>
          <a:stretch/>
        </p:blipFill>
        <p:spPr>
          <a:xfrm>
            <a:off x="5408136" y="2262655"/>
            <a:ext cx="6783864" cy="3492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-1" t="2129" r="838"/>
          <a:stretch/>
        </p:blipFill>
        <p:spPr>
          <a:xfrm>
            <a:off x="21087" y="1007542"/>
            <a:ext cx="6202551" cy="3001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759147"/>
            <a:ext cx="6223638" cy="3098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4"/>
          <p:cNvSpPr txBox="1">
            <a:spLocks/>
          </p:cNvSpPr>
          <p:nvPr/>
        </p:nvSpPr>
        <p:spPr>
          <a:xfrm>
            <a:off x="101600" y="-10592"/>
            <a:ext cx="2286000" cy="523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99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normalizeH="0" baseline="0" noProof="0" dirty="0" smtClean="0"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Project Layout</a:t>
            </a:r>
            <a:endParaRPr kumimoji="0" lang="en-US" sz="2800" i="0" u="none" strike="noStrike" kern="1200" normalizeH="0" baseline="0" noProof="0" dirty="0"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49798" y="513283"/>
            <a:ext cx="1489745" cy="0"/>
          </a:xfrm>
          <a:prstGeom prst="line">
            <a:avLst/>
          </a:prstGeom>
          <a:noFill/>
          <a:ln w="19050" cap="flat" cmpd="sng" algn="ctr">
            <a:solidFill>
              <a:srgbClr val="074D67"/>
            </a:solidFill>
            <a:prstDash val="solid"/>
            <a:miter lim="800000"/>
          </a:ln>
          <a:effectLst/>
        </p:spPr>
      </p:cxnSp>
      <p:cxnSp>
        <p:nvCxnSpPr>
          <p:cNvPr id="12" name="Straight Connector 11"/>
          <p:cNvCxnSpPr/>
          <p:nvPr/>
        </p:nvCxnSpPr>
        <p:spPr>
          <a:xfrm>
            <a:off x="149798" y="635533"/>
            <a:ext cx="1185025" cy="0"/>
          </a:xfrm>
          <a:prstGeom prst="line">
            <a:avLst/>
          </a:prstGeom>
          <a:noFill/>
          <a:ln w="19050" cap="flat" cmpd="sng" algn="ctr">
            <a:solidFill>
              <a:srgbClr val="074D67"/>
            </a:solidFill>
            <a:prstDash val="solid"/>
            <a:miter lim="800000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1589" y="6284890"/>
            <a:ext cx="12190412" cy="573110"/>
          </a:xfrm>
          <a:prstGeom prst="rect">
            <a:avLst/>
          </a:prstGeom>
          <a:solidFill>
            <a:srgbClr val="282F39"/>
          </a:solidFill>
          <a:ln w="1270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opperplate Gothic Bold" panose="020E0705020206020404" pitchFamily="34" charset="0"/>
                <a:ea typeface="+mn-ea"/>
                <a:cs typeface="+mn-cs"/>
              </a:rPr>
              <a:t>QUANTUM_X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Quantum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33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bg1">
                <a:lumMod val="95000"/>
              </a:schemeClr>
            </a:gs>
            <a:gs pos="83000">
              <a:schemeClr val="bg1">
                <a:lumMod val="95000"/>
              </a:schemeClr>
            </a:gs>
            <a:gs pos="100000">
              <a:schemeClr val="tx1">
                <a:lumMod val="10000"/>
                <a:lumOff val="9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1" y="312082"/>
            <a:ext cx="1728404" cy="550630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Kozuka Gothic Pro M" panose="020B0700000000000000"/>
              </a:rPr>
              <a:t>How it works</a:t>
            </a:r>
            <a:endParaRPr lang="en-US" sz="2800" b="1" dirty="0">
              <a:solidFill>
                <a:schemeClr val="tx1">
                  <a:lumMod val="90000"/>
                  <a:lumOff val="10000"/>
                </a:schemeClr>
              </a:solidFill>
              <a:latin typeface="Kozuka Gothic Pro M" panose="020B070000000000000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88" y="6284890"/>
            <a:ext cx="12214225" cy="573110"/>
          </a:xfrm>
          <a:prstGeom prst="rect">
            <a:avLst/>
          </a:prstGeom>
          <a:solidFill>
            <a:srgbClr val="282F39"/>
          </a:solidFill>
          <a:ln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</a:rPr>
              <a:t>QUANTUM_X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Quantum" pitchFamily="50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326355" y="25932"/>
            <a:ext cx="148974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27560" y="211014"/>
            <a:ext cx="118502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Google Shape;411;p35"/>
          <p:cNvSpPr/>
          <p:nvPr/>
        </p:nvSpPr>
        <p:spPr>
          <a:xfrm>
            <a:off x="1816100" y="210509"/>
            <a:ext cx="8585200" cy="605117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485364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" name="V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7806" y="584200"/>
            <a:ext cx="7787094" cy="445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2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000">
              <a:schemeClr val="bg1">
                <a:alpha val="84000"/>
              </a:schemeClr>
            </a:gs>
            <a:gs pos="0">
              <a:schemeClr val="bg1"/>
            </a:gs>
            <a:gs pos="9300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7800" y="98985"/>
            <a:ext cx="2286000" cy="523875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Backend Code</a:t>
            </a:r>
            <a:endParaRPr lang="en-US" sz="2800" b="1" dirty="0">
              <a:solidFill>
                <a:schemeClr val="tx1">
                  <a:lumMod val="90000"/>
                  <a:lumOff val="1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02159" y="622860"/>
            <a:ext cx="148974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2159" y="724433"/>
            <a:ext cx="118502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88" y="6284890"/>
            <a:ext cx="12214225" cy="573110"/>
          </a:xfrm>
          <a:prstGeom prst="rect">
            <a:avLst/>
          </a:prstGeom>
          <a:solidFill>
            <a:srgbClr val="282F39"/>
          </a:solidFill>
          <a:ln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</a:rPr>
              <a:t>QUANTUM_X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Quantum" pitchFamily="50" charset="0"/>
            </a:endParaRPr>
          </a:p>
        </p:txBody>
      </p:sp>
      <p:grpSp>
        <p:nvGrpSpPr>
          <p:cNvPr id="172" name="Google Shape;2322;p37"/>
          <p:cNvGrpSpPr/>
          <p:nvPr/>
        </p:nvGrpSpPr>
        <p:grpSpPr>
          <a:xfrm>
            <a:off x="7851761" y="1283222"/>
            <a:ext cx="3552840" cy="3576256"/>
            <a:chOff x="1926580" y="879295"/>
            <a:chExt cx="4456273" cy="4485648"/>
          </a:xfrm>
        </p:grpSpPr>
        <p:sp>
          <p:nvSpPr>
            <p:cNvPr id="173" name="Google Shape;2323;p3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324;p3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325;p3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326;p3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327;p3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328;p3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329;p3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330;p3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331;p3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332;p3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333;p3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334;p3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335;p3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336;p3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337;p3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338;p3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339;p3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340;p3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341;p3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342;p3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343;p3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344;p3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345;p3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346;p3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347;p3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348;p3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349;p3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350;p3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351;p3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352;p3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353;p3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354;p3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355;p3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356;p3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357;p3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358;p3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359;p3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360;p3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361;p3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362;p3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363;p3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364;p3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365;p3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366;p3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367;p3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368;p3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369;p3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370;p3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371;p3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372;p3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373;p3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374;p3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375;p3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376;p3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377;p3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378;p3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379;p3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80;p3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81;p3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82;p3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83;p3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84;p3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85;p3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86;p3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87;p3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8;p3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89;p3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390;p3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391;p3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392;p3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393;p3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394;p3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395;p3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396;p3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397;p3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398;p3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399;p3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400;p3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401;p3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402;p3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403;p3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404;p3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405;p3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406;p3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407;p3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408;p3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409;p3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410;p3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411;p3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412;p3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413;p3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414;p3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415;p3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416;p3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418;p3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419;p3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420;p3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421;p3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428;p3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429;p3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430;p3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431;p3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432;p3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433;p3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434;p3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435;p3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436;p3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437;p3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438;p3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439;p3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440;p3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441;p3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442;p3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443;p3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444;p3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445;p3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446;p3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447;p3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448;p3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449;p3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450;p3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2451;p3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2452;p3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453;p3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2454;p3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2455;p3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2456;p3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2457;p3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2458;p3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2459;p3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2460;p3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2461;p3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2462;p3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2463;p3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2464;p3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2465;p3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2466;p3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2467;p3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2468;p3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4699;p40"/>
          <p:cNvSpPr txBox="1"/>
          <p:nvPr/>
        </p:nvSpPr>
        <p:spPr>
          <a:xfrm>
            <a:off x="483749" y="2748258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3A3F50"/>
              </a:buClr>
              <a:buSzPts val="1100"/>
              <a:buFont typeface="Arial"/>
              <a:buNone/>
            </a:pPr>
            <a:r>
              <a:rPr lang="en" sz="7200" kern="0" dirty="0">
                <a:solidFill>
                  <a:srgbClr val="00B5DD"/>
                </a:solidFill>
                <a:latin typeface="Arial"/>
                <a:cs typeface="Arial"/>
                <a:sym typeface="Arial"/>
              </a:rPr>
              <a:t>😉</a:t>
            </a:r>
            <a:endParaRPr sz="7200" kern="0" dirty="0">
              <a:solidFill>
                <a:srgbClr val="00B5DD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0" name="Google Shape;4701;p40">
            <a:hlinkClick r:id="rId2"/>
          </p:cNvPr>
          <p:cNvSpPr txBox="1">
            <a:spLocks/>
          </p:cNvSpPr>
          <p:nvPr/>
        </p:nvSpPr>
        <p:spPr>
          <a:xfrm>
            <a:off x="2111499" y="2748269"/>
            <a:ext cx="5859000" cy="1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800"/>
              <a:buFont typeface="Barlow Light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Have a look at our code used in</a:t>
            </a:r>
            <a:r>
              <a:rPr kumimoji="0" lang="en-US" b="1" i="0" u="none" strike="noStrike" kern="0" cap="none" spc="0" normalizeH="0" noProof="0" dirty="0" smtClean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this project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800"/>
              <a:buFont typeface="Barlow Light"/>
              <a:buNone/>
              <a:tabLst/>
              <a:defRPr/>
            </a:pPr>
            <a:r>
              <a:rPr lang="en-US" b="1" kern="0" dirty="0" smtClean="0">
                <a:solidFill>
                  <a:srgbClr val="1664C0"/>
                </a:solidFill>
              </a:rPr>
              <a:t>Click here </a:t>
            </a:r>
            <a:r>
              <a:rPr lang="en-US" b="1" kern="0" dirty="0" smtClean="0">
                <a:solidFill>
                  <a:srgbClr val="1664C0"/>
                </a:solidFill>
                <a:sym typeface="Wingdings" panose="05000000000000000000" pitchFamily="2" charset="2"/>
              </a:rPr>
              <a:t></a:t>
            </a:r>
            <a:r>
              <a:rPr lang="en-US" b="1" kern="0" dirty="0" smtClean="0">
                <a:solidFill>
                  <a:srgbClr val="1664C0"/>
                </a:solidFill>
              </a:rPr>
              <a:t> </a:t>
            </a:r>
            <a:r>
              <a:rPr lang="en-US" b="1" u="sng" kern="0" dirty="0" smtClean="0">
                <a:solidFill>
                  <a:srgbClr val="1664C0"/>
                </a:solidFill>
                <a:hlinkClick r:id="rId2"/>
              </a:rPr>
              <a:t>Statistical Toolbox</a:t>
            </a:r>
            <a:endParaRPr kumimoji="0" lang="en-US" b="1" u="sng" strike="noStrike" kern="0" cap="none" spc="0" normalizeH="0" noProof="0" dirty="0" smtClean="0">
              <a:ln>
                <a:noFill/>
              </a:ln>
              <a:solidFill>
                <a:srgbClr val="1664C0"/>
              </a:solidFill>
              <a:effectLst/>
              <a:uLnTx/>
              <a:uFillTx/>
              <a:sym typeface="Barlow Light"/>
            </a:endParaRPr>
          </a:p>
        </p:txBody>
      </p:sp>
      <p:pic>
        <p:nvPicPr>
          <p:cNvPr id="471" name="Picture 4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955" y="670493"/>
            <a:ext cx="1896020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2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Business Growth - Light Version">
      <a:dk1>
        <a:srgbClr val="737572"/>
      </a:dk1>
      <a:lt1>
        <a:sysClr val="window" lastClr="FFFFFF"/>
      </a:lt1>
      <a:dk2>
        <a:srgbClr val="445469"/>
      </a:dk2>
      <a:lt2>
        <a:srgbClr val="F6F7FA"/>
      </a:lt2>
      <a:accent1>
        <a:srgbClr val="0D73B2"/>
      </a:accent1>
      <a:accent2>
        <a:srgbClr val="445468"/>
      </a:accent2>
      <a:accent3>
        <a:srgbClr val="33D1AD"/>
      </a:accent3>
      <a:accent4>
        <a:srgbClr val="F19A14"/>
      </a:accent4>
      <a:accent5>
        <a:srgbClr val="91CE55"/>
      </a:accent5>
      <a:accent6>
        <a:srgbClr val="CAC9D0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15922</TotalTime>
  <Words>154</Words>
  <Application>Microsoft Office PowerPoint</Application>
  <PresentationFormat>Widescreen</PresentationFormat>
  <Paragraphs>59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40" baseType="lpstr">
      <vt:lpstr>Adobe Gothic Std B</vt:lpstr>
      <vt:lpstr>Kozuka Gothic Pro M</vt:lpstr>
      <vt:lpstr>Yu Gothic UI</vt:lpstr>
      <vt:lpstr>Adobe Caslon Pro Bold</vt:lpstr>
      <vt:lpstr>Adobe Naskh Medium</vt:lpstr>
      <vt:lpstr>Aharoni</vt:lpstr>
      <vt:lpstr>Arial</vt:lpstr>
      <vt:lpstr>Arial Unicode MS</vt:lpstr>
      <vt:lpstr>Bahnschrift SemiLight</vt:lpstr>
      <vt:lpstr>Barlow Light</vt:lpstr>
      <vt:lpstr>Calibri</vt:lpstr>
      <vt:lpstr>Calibri Light</vt:lpstr>
      <vt:lpstr>Copperplate Gothic Bold</vt:lpstr>
      <vt:lpstr>Lato Black</vt:lpstr>
      <vt:lpstr>Lato Light</vt:lpstr>
      <vt:lpstr>Montserrat</vt:lpstr>
      <vt:lpstr>Montserrat Light</vt:lpstr>
      <vt:lpstr>Muli</vt:lpstr>
      <vt:lpstr>Noto Sans</vt:lpstr>
      <vt:lpstr>Noto Sans Disp Light</vt:lpstr>
      <vt:lpstr>Poppins</vt:lpstr>
      <vt:lpstr>Quantum</vt:lpstr>
      <vt:lpstr>Times New Roman</vt:lpstr>
      <vt:lpstr>Wingdings</vt:lpstr>
      <vt:lpstr>Office Theme</vt:lpstr>
      <vt:lpstr>Default Theme</vt:lpstr>
      <vt:lpstr>Contents Slide Master</vt:lpstr>
      <vt:lpstr>1_Contents Slide Master</vt:lpstr>
      <vt:lpstr>Volsce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it works</vt:lpstr>
      <vt:lpstr>Backend Code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</dc:creator>
  <cp:lastModifiedBy>RoniX</cp:lastModifiedBy>
  <cp:revision>1314</cp:revision>
  <dcterms:created xsi:type="dcterms:W3CDTF">2017-12-05T16:25:52Z</dcterms:created>
  <dcterms:modified xsi:type="dcterms:W3CDTF">2020-08-11T15:40:18Z</dcterms:modified>
</cp:coreProperties>
</file>